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8" r:id="rId2"/>
    <p:sldId id="372" r:id="rId3"/>
    <p:sldId id="329" r:id="rId4"/>
    <p:sldId id="354" r:id="rId5"/>
    <p:sldId id="355" r:id="rId6"/>
    <p:sldId id="356" r:id="rId7"/>
    <p:sldId id="357" r:id="rId8"/>
    <p:sldId id="339" r:id="rId9"/>
    <p:sldId id="341" r:id="rId10"/>
    <p:sldId id="340" r:id="rId11"/>
    <p:sldId id="342" r:id="rId12"/>
    <p:sldId id="352" r:id="rId13"/>
    <p:sldId id="359" r:id="rId14"/>
    <p:sldId id="361" r:id="rId15"/>
    <p:sldId id="343" r:id="rId16"/>
    <p:sldId id="344" r:id="rId17"/>
    <p:sldId id="346" r:id="rId18"/>
    <p:sldId id="362" r:id="rId19"/>
    <p:sldId id="347" r:id="rId20"/>
    <p:sldId id="335" r:id="rId21"/>
    <p:sldId id="374" r:id="rId22"/>
    <p:sldId id="349" r:id="rId23"/>
    <p:sldId id="348" r:id="rId24"/>
    <p:sldId id="367" r:id="rId25"/>
    <p:sldId id="368" r:id="rId26"/>
    <p:sldId id="369" r:id="rId27"/>
    <p:sldId id="350" r:id="rId28"/>
    <p:sldId id="351" r:id="rId29"/>
    <p:sldId id="363" r:id="rId30"/>
    <p:sldId id="370" r:id="rId31"/>
    <p:sldId id="364" r:id="rId32"/>
    <p:sldId id="365" r:id="rId33"/>
    <p:sldId id="366" r:id="rId34"/>
    <p:sldId id="371" r:id="rId35"/>
    <p:sldId id="373" r:id="rId36"/>
  </p:sldIdLst>
  <p:sldSz cx="12188825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725CF-C022-4C9F-85E0-27ACDB850DD9}">
          <p14:sldIdLst>
            <p14:sldId id="318"/>
            <p14:sldId id="372"/>
            <p14:sldId id="329"/>
            <p14:sldId id="354"/>
            <p14:sldId id="355"/>
            <p14:sldId id="356"/>
            <p14:sldId id="357"/>
            <p14:sldId id="339"/>
            <p14:sldId id="341"/>
            <p14:sldId id="340"/>
            <p14:sldId id="342"/>
            <p14:sldId id="352"/>
            <p14:sldId id="359"/>
            <p14:sldId id="361"/>
            <p14:sldId id="343"/>
            <p14:sldId id="344"/>
            <p14:sldId id="346"/>
            <p14:sldId id="362"/>
            <p14:sldId id="347"/>
            <p14:sldId id="335"/>
            <p14:sldId id="374"/>
            <p14:sldId id="349"/>
            <p14:sldId id="348"/>
            <p14:sldId id="367"/>
            <p14:sldId id="368"/>
            <p14:sldId id="369"/>
            <p14:sldId id="350"/>
            <p14:sldId id="351"/>
            <p14:sldId id="363"/>
            <p14:sldId id="370"/>
            <p14:sldId id="364"/>
            <p14:sldId id="365"/>
            <p14:sldId id="366"/>
            <p14:sldId id="371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ofM" initials="U" lastIdx="1" clrIdx="0">
    <p:extLst>
      <p:ext uri="{19B8F6BF-5375-455C-9EA6-DF929625EA0E}">
        <p15:presenceInfo xmlns:p15="http://schemas.microsoft.com/office/powerpoint/2012/main" userId="Uof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564" y="5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ofM\Desktop\Blockchain\PROJECT\Ripple%20aug-nov_ver_0.5\Ripple%20aug-nov_ver_0.5\Analysis\Transactions_per_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2.1\Ripple%20aug-nov_ver_0.2.1\Analysis\top5nodes%20based%20on%20centrality\node4-rcA8X3TVMST1n3CJeAdGk1RdRCHii7N2h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ofM\Desktop\Blockchain\PROJECT\Ripple%20aug-nov_ver_0.5\Ripple%20aug-nov_ver_0.5\Analysis\2year_data_trusteset_analysis_Gatehub%20nod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ofM\Desktop\Blockchain\PROJECT\Ripple%20aug-nov_ver_0.5\Ripple%20aug-nov_ver_0.5\Analysis\2year_data_trusteset_analysis_Gatehub%20nod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4\Ripple%20aug-nov_ver_0.4\2year_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4\Ripple%20aug-nov_ver_0.4\EDA\node1_transactions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4\Ripple%20aug-nov_ver_0.4\EDA\node3_transactions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4\Ripple%20aug-nov_ver_0.4\2year_data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2.1\Ripple%20aug-nov_ver_0.2.1\Analysis\top5nodes%20based%20on%20centrality\node2-rvYAfWj5gh67oV6fW32ZzP3Aw4Eubs59B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FS\Downloads\Ripple%20aug-nov_ver_0.2.1\Ripple%20aug-nov_ver_0.2.1\Analysis\top5nodes%20based%20on%20centrality\node3-rhub8VRN55s94qWKDv6jmDy1pUykJzF3wq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Number of Trust Set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timestamp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Sheet1!$A$2:$A$683</c:f>
              <c:strCache>
                <c:ptCount val="682"/>
                <c:pt idx="0">
                  <c:v>2019-01-01</c:v>
                </c:pt>
                <c:pt idx="1">
                  <c:v>2019-01-02</c:v>
                </c:pt>
                <c:pt idx="2">
                  <c:v>2019-01-03</c:v>
                </c:pt>
                <c:pt idx="3">
                  <c:v>2019-01-04</c:v>
                </c:pt>
                <c:pt idx="4">
                  <c:v>2019-01-05</c:v>
                </c:pt>
                <c:pt idx="5">
                  <c:v>2019-01-06</c:v>
                </c:pt>
                <c:pt idx="6">
                  <c:v>2019-01-07</c:v>
                </c:pt>
                <c:pt idx="7">
                  <c:v>2019-01-08</c:v>
                </c:pt>
                <c:pt idx="8">
                  <c:v>2019-01-09</c:v>
                </c:pt>
                <c:pt idx="9">
                  <c:v>2019-01-10</c:v>
                </c:pt>
                <c:pt idx="10">
                  <c:v>2019-01-11</c:v>
                </c:pt>
                <c:pt idx="11">
                  <c:v>2019-01-12</c:v>
                </c:pt>
                <c:pt idx="12">
                  <c:v>2019-01-13</c:v>
                </c:pt>
                <c:pt idx="13">
                  <c:v>2019-01-14</c:v>
                </c:pt>
                <c:pt idx="14">
                  <c:v>2019-01-15</c:v>
                </c:pt>
                <c:pt idx="15">
                  <c:v>2019-01-16</c:v>
                </c:pt>
                <c:pt idx="16">
                  <c:v>2019-01-17</c:v>
                </c:pt>
                <c:pt idx="17">
                  <c:v>2019-01-18</c:v>
                </c:pt>
                <c:pt idx="18">
                  <c:v>2019-01-19</c:v>
                </c:pt>
                <c:pt idx="19">
                  <c:v>2019-01-20</c:v>
                </c:pt>
                <c:pt idx="20">
                  <c:v>2019-01-21</c:v>
                </c:pt>
                <c:pt idx="21">
                  <c:v>2019-01-22</c:v>
                </c:pt>
                <c:pt idx="22">
                  <c:v>2019-01-23</c:v>
                </c:pt>
                <c:pt idx="23">
                  <c:v>2019-01-24</c:v>
                </c:pt>
                <c:pt idx="24">
                  <c:v>2019-01-25</c:v>
                </c:pt>
                <c:pt idx="25">
                  <c:v>2019-01-26</c:v>
                </c:pt>
                <c:pt idx="26">
                  <c:v>2019-01-27</c:v>
                </c:pt>
                <c:pt idx="27">
                  <c:v>2019-01-28</c:v>
                </c:pt>
                <c:pt idx="28">
                  <c:v>2019-01-29</c:v>
                </c:pt>
                <c:pt idx="29">
                  <c:v>2019-01-30</c:v>
                </c:pt>
                <c:pt idx="30">
                  <c:v>2019-01-31</c:v>
                </c:pt>
                <c:pt idx="31">
                  <c:v>2019-02-01</c:v>
                </c:pt>
                <c:pt idx="32">
                  <c:v>2019-02-02</c:v>
                </c:pt>
                <c:pt idx="33">
                  <c:v>2019-02-03</c:v>
                </c:pt>
                <c:pt idx="34">
                  <c:v>2019-02-04</c:v>
                </c:pt>
                <c:pt idx="35">
                  <c:v>2019-02-05</c:v>
                </c:pt>
                <c:pt idx="36">
                  <c:v>2019-02-06</c:v>
                </c:pt>
                <c:pt idx="37">
                  <c:v>2019-02-07</c:v>
                </c:pt>
                <c:pt idx="38">
                  <c:v>2019-02-08</c:v>
                </c:pt>
                <c:pt idx="39">
                  <c:v>2019-02-09</c:v>
                </c:pt>
                <c:pt idx="40">
                  <c:v>2019-02-10</c:v>
                </c:pt>
                <c:pt idx="41">
                  <c:v>2019-02-11</c:v>
                </c:pt>
                <c:pt idx="42">
                  <c:v>2019-02-12</c:v>
                </c:pt>
                <c:pt idx="43">
                  <c:v>2019-02-13</c:v>
                </c:pt>
                <c:pt idx="44">
                  <c:v>2019-02-14</c:v>
                </c:pt>
                <c:pt idx="45">
                  <c:v>2019-02-15</c:v>
                </c:pt>
                <c:pt idx="46">
                  <c:v>2019-02-16</c:v>
                </c:pt>
                <c:pt idx="47">
                  <c:v>2019-02-17</c:v>
                </c:pt>
                <c:pt idx="48">
                  <c:v>2019-02-18</c:v>
                </c:pt>
                <c:pt idx="49">
                  <c:v>2019-02-19</c:v>
                </c:pt>
                <c:pt idx="50">
                  <c:v>2019-02-20</c:v>
                </c:pt>
                <c:pt idx="51">
                  <c:v>2019-02-21</c:v>
                </c:pt>
                <c:pt idx="52">
                  <c:v>2019-02-22</c:v>
                </c:pt>
                <c:pt idx="53">
                  <c:v>2019-02-23</c:v>
                </c:pt>
                <c:pt idx="54">
                  <c:v>2019-02-24</c:v>
                </c:pt>
                <c:pt idx="55">
                  <c:v>2019-02-25</c:v>
                </c:pt>
                <c:pt idx="56">
                  <c:v>2019-02-26</c:v>
                </c:pt>
                <c:pt idx="57">
                  <c:v>2019-02-27</c:v>
                </c:pt>
                <c:pt idx="58">
                  <c:v>2019-02-28</c:v>
                </c:pt>
                <c:pt idx="59">
                  <c:v>2019-03-01</c:v>
                </c:pt>
                <c:pt idx="60">
                  <c:v>2019-03-02</c:v>
                </c:pt>
                <c:pt idx="61">
                  <c:v>2019-03-03</c:v>
                </c:pt>
                <c:pt idx="62">
                  <c:v>2019-03-04</c:v>
                </c:pt>
                <c:pt idx="63">
                  <c:v>2019-03-05</c:v>
                </c:pt>
                <c:pt idx="64">
                  <c:v>2019-03-06</c:v>
                </c:pt>
                <c:pt idx="65">
                  <c:v>2019-03-07</c:v>
                </c:pt>
                <c:pt idx="66">
                  <c:v>2019-03-08</c:v>
                </c:pt>
                <c:pt idx="67">
                  <c:v>2019-03-09</c:v>
                </c:pt>
                <c:pt idx="68">
                  <c:v>2019-03-10</c:v>
                </c:pt>
                <c:pt idx="69">
                  <c:v>2019-03-11</c:v>
                </c:pt>
                <c:pt idx="70">
                  <c:v>2019-03-12</c:v>
                </c:pt>
                <c:pt idx="71">
                  <c:v>2019-03-13</c:v>
                </c:pt>
                <c:pt idx="72">
                  <c:v>2019-03-14</c:v>
                </c:pt>
                <c:pt idx="73">
                  <c:v>2019-03-15</c:v>
                </c:pt>
                <c:pt idx="74">
                  <c:v>2019-03-16</c:v>
                </c:pt>
                <c:pt idx="75">
                  <c:v>2019-03-17</c:v>
                </c:pt>
                <c:pt idx="76">
                  <c:v>2019-03-18</c:v>
                </c:pt>
                <c:pt idx="77">
                  <c:v>2019-03-19</c:v>
                </c:pt>
                <c:pt idx="78">
                  <c:v>2019-03-20</c:v>
                </c:pt>
                <c:pt idx="79">
                  <c:v>2019-03-21</c:v>
                </c:pt>
                <c:pt idx="80">
                  <c:v>2019-03-22</c:v>
                </c:pt>
                <c:pt idx="81">
                  <c:v>2019-03-23</c:v>
                </c:pt>
                <c:pt idx="82">
                  <c:v>2019-03-24</c:v>
                </c:pt>
                <c:pt idx="83">
                  <c:v>2019-03-25</c:v>
                </c:pt>
                <c:pt idx="84">
                  <c:v>2019-03-26</c:v>
                </c:pt>
                <c:pt idx="85">
                  <c:v>2019-03-27</c:v>
                </c:pt>
                <c:pt idx="86">
                  <c:v>2019-03-28</c:v>
                </c:pt>
                <c:pt idx="87">
                  <c:v>2019-03-29</c:v>
                </c:pt>
                <c:pt idx="88">
                  <c:v>2019-03-30</c:v>
                </c:pt>
                <c:pt idx="89">
                  <c:v>2019-03-31</c:v>
                </c:pt>
                <c:pt idx="90">
                  <c:v>2019-04-01</c:v>
                </c:pt>
                <c:pt idx="91">
                  <c:v>2019-04-02</c:v>
                </c:pt>
                <c:pt idx="92">
                  <c:v>2019-04-03</c:v>
                </c:pt>
                <c:pt idx="93">
                  <c:v>2019-04-04</c:v>
                </c:pt>
                <c:pt idx="94">
                  <c:v>2019-04-05</c:v>
                </c:pt>
                <c:pt idx="95">
                  <c:v>2019-04-06</c:v>
                </c:pt>
                <c:pt idx="96">
                  <c:v>2019-04-07</c:v>
                </c:pt>
                <c:pt idx="97">
                  <c:v>2019-04-08</c:v>
                </c:pt>
                <c:pt idx="98">
                  <c:v>2019-04-09</c:v>
                </c:pt>
                <c:pt idx="99">
                  <c:v>2019-04-10</c:v>
                </c:pt>
                <c:pt idx="100">
                  <c:v>2019-04-11</c:v>
                </c:pt>
                <c:pt idx="101">
                  <c:v>2019-04-12</c:v>
                </c:pt>
                <c:pt idx="102">
                  <c:v>2019-04-13</c:v>
                </c:pt>
                <c:pt idx="103">
                  <c:v>2019-04-14</c:v>
                </c:pt>
                <c:pt idx="104">
                  <c:v>2019-04-15</c:v>
                </c:pt>
                <c:pt idx="105">
                  <c:v>2019-04-16</c:v>
                </c:pt>
                <c:pt idx="106">
                  <c:v>2019-04-17</c:v>
                </c:pt>
                <c:pt idx="107">
                  <c:v>2019-04-18</c:v>
                </c:pt>
                <c:pt idx="108">
                  <c:v>2019-04-19</c:v>
                </c:pt>
                <c:pt idx="109">
                  <c:v>2019-04-20</c:v>
                </c:pt>
                <c:pt idx="110">
                  <c:v>2019-04-21</c:v>
                </c:pt>
                <c:pt idx="111">
                  <c:v>2019-04-22</c:v>
                </c:pt>
                <c:pt idx="112">
                  <c:v>2019-04-23</c:v>
                </c:pt>
                <c:pt idx="113">
                  <c:v>2019-04-24</c:v>
                </c:pt>
                <c:pt idx="114">
                  <c:v>2019-04-25</c:v>
                </c:pt>
                <c:pt idx="115">
                  <c:v>2019-04-26</c:v>
                </c:pt>
                <c:pt idx="116">
                  <c:v>2019-04-27</c:v>
                </c:pt>
                <c:pt idx="117">
                  <c:v>2019-04-28</c:v>
                </c:pt>
                <c:pt idx="118">
                  <c:v>2019-04-29</c:v>
                </c:pt>
                <c:pt idx="119">
                  <c:v>2019-04-30</c:v>
                </c:pt>
                <c:pt idx="120">
                  <c:v>2019-05-01</c:v>
                </c:pt>
                <c:pt idx="121">
                  <c:v>2019-05-02</c:v>
                </c:pt>
                <c:pt idx="122">
                  <c:v>2019-05-03</c:v>
                </c:pt>
                <c:pt idx="123">
                  <c:v>2019-05-04</c:v>
                </c:pt>
                <c:pt idx="124">
                  <c:v>2019-05-05</c:v>
                </c:pt>
                <c:pt idx="125">
                  <c:v>2019-05-06</c:v>
                </c:pt>
                <c:pt idx="126">
                  <c:v>2019-05-07</c:v>
                </c:pt>
                <c:pt idx="127">
                  <c:v>2019-05-08</c:v>
                </c:pt>
                <c:pt idx="128">
                  <c:v>2019-05-09</c:v>
                </c:pt>
                <c:pt idx="129">
                  <c:v>2019-05-10</c:v>
                </c:pt>
                <c:pt idx="130">
                  <c:v>2019-05-11</c:v>
                </c:pt>
                <c:pt idx="131">
                  <c:v>2019-05-12</c:v>
                </c:pt>
                <c:pt idx="132">
                  <c:v>2019-05-13</c:v>
                </c:pt>
                <c:pt idx="133">
                  <c:v>2019-05-14</c:v>
                </c:pt>
                <c:pt idx="134">
                  <c:v>2019-05-15</c:v>
                </c:pt>
                <c:pt idx="135">
                  <c:v>2019-05-16</c:v>
                </c:pt>
                <c:pt idx="136">
                  <c:v>2019-05-17</c:v>
                </c:pt>
                <c:pt idx="137">
                  <c:v>2019-05-18</c:v>
                </c:pt>
                <c:pt idx="138">
                  <c:v>2019-05-19</c:v>
                </c:pt>
                <c:pt idx="139">
                  <c:v>2019-05-20</c:v>
                </c:pt>
                <c:pt idx="140">
                  <c:v>2019-05-21</c:v>
                </c:pt>
                <c:pt idx="141">
                  <c:v>2019-05-22</c:v>
                </c:pt>
                <c:pt idx="142">
                  <c:v>2019-05-23</c:v>
                </c:pt>
                <c:pt idx="143">
                  <c:v>2019-05-24</c:v>
                </c:pt>
                <c:pt idx="144">
                  <c:v>2019-05-25</c:v>
                </c:pt>
                <c:pt idx="145">
                  <c:v>2019-05-26</c:v>
                </c:pt>
                <c:pt idx="146">
                  <c:v>2019-05-27</c:v>
                </c:pt>
                <c:pt idx="147">
                  <c:v>2019-05-28</c:v>
                </c:pt>
                <c:pt idx="148">
                  <c:v>2019-05-29</c:v>
                </c:pt>
                <c:pt idx="149">
                  <c:v>2019-05-30</c:v>
                </c:pt>
                <c:pt idx="150">
                  <c:v>2019-05-31</c:v>
                </c:pt>
                <c:pt idx="151">
                  <c:v>2019-06-01</c:v>
                </c:pt>
                <c:pt idx="152">
                  <c:v>2019-06-02</c:v>
                </c:pt>
                <c:pt idx="153">
                  <c:v>2019-06-03</c:v>
                </c:pt>
                <c:pt idx="154">
                  <c:v>2019-06-04</c:v>
                </c:pt>
                <c:pt idx="155">
                  <c:v>2019-06-05</c:v>
                </c:pt>
                <c:pt idx="156">
                  <c:v>2019-06-06</c:v>
                </c:pt>
                <c:pt idx="157">
                  <c:v>2019-06-07</c:v>
                </c:pt>
                <c:pt idx="158">
                  <c:v>2019-06-08</c:v>
                </c:pt>
                <c:pt idx="159">
                  <c:v>2019-06-09</c:v>
                </c:pt>
                <c:pt idx="160">
                  <c:v>2019-06-10</c:v>
                </c:pt>
                <c:pt idx="161">
                  <c:v>2019-06-11</c:v>
                </c:pt>
                <c:pt idx="162">
                  <c:v>2019-06-12</c:v>
                </c:pt>
                <c:pt idx="163">
                  <c:v>2019-06-13</c:v>
                </c:pt>
                <c:pt idx="164">
                  <c:v>2019-06-14</c:v>
                </c:pt>
                <c:pt idx="165">
                  <c:v>2019-06-15</c:v>
                </c:pt>
                <c:pt idx="166">
                  <c:v>2019-06-16</c:v>
                </c:pt>
                <c:pt idx="167">
                  <c:v>2019-06-17</c:v>
                </c:pt>
                <c:pt idx="168">
                  <c:v>2019-06-18</c:v>
                </c:pt>
                <c:pt idx="169">
                  <c:v>2019-06-19</c:v>
                </c:pt>
                <c:pt idx="170">
                  <c:v>2019-06-20</c:v>
                </c:pt>
                <c:pt idx="171">
                  <c:v>2019-06-21</c:v>
                </c:pt>
                <c:pt idx="172">
                  <c:v>2019-06-22</c:v>
                </c:pt>
                <c:pt idx="173">
                  <c:v>2019-06-23</c:v>
                </c:pt>
                <c:pt idx="174">
                  <c:v>2019-06-24</c:v>
                </c:pt>
                <c:pt idx="175">
                  <c:v>2019-06-25</c:v>
                </c:pt>
                <c:pt idx="176">
                  <c:v>2019-06-26</c:v>
                </c:pt>
                <c:pt idx="177">
                  <c:v>2019-06-27</c:v>
                </c:pt>
                <c:pt idx="178">
                  <c:v>2019-06-28</c:v>
                </c:pt>
                <c:pt idx="179">
                  <c:v>2019-06-29</c:v>
                </c:pt>
                <c:pt idx="180">
                  <c:v>2019-06-30</c:v>
                </c:pt>
                <c:pt idx="181">
                  <c:v>2019-07-01</c:v>
                </c:pt>
                <c:pt idx="182">
                  <c:v>2019-07-02</c:v>
                </c:pt>
                <c:pt idx="183">
                  <c:v>2019-07-03</c:v>
                </c:pt>
                <c:pt idx="184">
                  <c:v>2019-07-04</c:v>
                </c:pt>
                <c:pt idx="185">
                  <c:v>2019-07-05</c:v>
                </c:pt>
                <c:pt idx="186">
                  <c:v>2019-07-06</c:v>
                </c:pt>
                <c:pt idx="187">
                  <c:v>2019-07-07</c:v>
                </c:pt>
                <c:pt idx="188">
                  <c:v>2019-07-08</c:v>
                </c:pt>
                <c:pt idx="189">
                  <c:v>2019-07-09</c:v>
                </c:pt>
                <c:pt idx="190">
                  <c:v>2019-07-10</c:v>
                </c:pt>
                <c:pt idx="191">
                  <c:v>2019-07-11</c:v>
                </c:pt>
                <c:pt idx="192">
                  <c:v>2019-07-12</c:v>
                </c:pt>
                <c:pt idx="193">
                  <c:v>2019-07-13</c:v>
                </c:pt>
                <c:pt idx="194">
                  <c:v>2019-07-14</c:v>
                </c:pt>
                <c:pt idx="195">
                  <c:v>2019-07-15</c:v>
                </c:pt>
                <c:pt idx="196">
                  <c:v>2019-07-16</c:v>
                </c:pt>
                <c:pt idx="197">
                  <c:v>2019-07-17</c:v>
                </c:pt>
                <c:pt idx="198">
                  <c:v>2019-07-18</c:v>
                </c:pt>
                <c:pt idx="199">
                  <c:v>2019-07-19</c:v>
                </c:pt>
                <c:pt idx="200">
                  <c:v>2019-07-20</c:v>
                </c:pt>
                <c:pt idx="201">
                  <c:v>2019-07-21</c:v>
                </c:pt>
                <c:pt idx="202">
                  <c:v>2019-07-22</c:v>
                </c:pt>
                <c:pt idx="203">
                  <c:v>2019-07-23</c:v>
                </c:pt>
                <c:pt idx="204">
                  <c:v>2019-07-24</c:v>
                </c:pt>
                <c:pt idx="205">
                  <c:v>2019-07-25</c:v>
                </c:pt>
                <c:pt idx="206">
                  <c:v>2019-07-26</c:v>
                </c:pt>
                <c:pt idx="207">
                  <c:v>2019-07-27</c:v>
                </c:pt>
                <c:pt idx="208">
                  <c:v>2019-07-28</c:v>
                </c:pt>
                <c:pt idx="209">
                  <c:v>2019-07-29</c:v>
                </c:pt>
                <c:pt idx="210">
                  <c:v>2019-07-30</c:v>
                </c:pt>
                <c:pt idx="211">
                  <c:v>2019-07-31</c:v>
                </c:pt>
                <c:pt idx="212">
                  <c:v>2019-08-01</c:v>
                </c:pt>
                <c:pt idx="213">
                  <c:v>2019-08-02</c:v>
                </c:pt>
                <c:pt idx="214">
                  <c:v>2019-08-03</c:v>
                </c:pt>
                <c:pt idx="215">
                  <c:v>2019-08-04</c:v>
                </c:pt>
                <c:pt idx="216">
                  <c:v>2019-08-05</c:v>
                </c:pt>
                <c:pt idx="217">
                  <c:v>2019-08-06</c:v>
                </c:pt>
                <c:pt idx="218">
                  <c:v>2019-08-07</c:v>
                </c:pt>
                <c:pt idx="219">
                  <c:v>2019-08-08</c:v>
                </c:pt>
                <c:pt idx="220">
                  <c:v>2019-08-09</c:v>
                </c:pt>
                <c:pt idx="221">
                  <c:v>2019-08-10</c:v>
                </c:pt>
                <c:pt idx="222">
                  <c:v>2019-08-11</c:v>
                </c:pt>
                <c:pt idx="223">
                  <c:v>2019-08-12</c:v>
                </c:pt>
                <c:pt idx="224">
                  <c:v>2019-08-13</c:v>
                </c:pt>
                <c:pt idx="225">
                  <c:v>2019-08-14</c:v>
                </c:pt>
                <c:pt idx="226">
                  <c:v>2019-08-15</c:v>
                </c:pt>
                <c:pt idx="227">
                  <c:v>2019-08-16</c:v>
                </c:pt>
                <c:pt idx="228">
                  <c:v>2019-08-17</c:v>
                </c:pt>
                <c:pt idx="229">
                  <c:v>2019-08-18</c:v>
                </c:pt>
                <c:pt idx="230">
                  <c:v>2019-08-19</c:v>
                </c:pt>
                <c:pt idx="231">
                  <c:v>2019-08-20</c:v>
                </c:pt>
                <c:pt idx="232">
                  <c:v>2019-08-21</c:v>
                </c:pt>
                <c:pt idx="233">
                  <c:v>2019-08-22</c:v>
                </c:pt>
                <c:pt idx="234">
                  <c:v>2019-08-23</c:v>
                </c:pt>
                <c:pt idx="235">
                  <c:v>2019-08-24</c:v>
                </c:pt>
                <c:pt idx="236">
                  <c:v>2019-08-25</c:v>
                </c:pt>
                <c:pt idx="237">
                  <c:v>2019-08-26</c:v>
                </c:pt>
                <c:pt idx="238">
                  <c:v>2019-08-27</c:v>
                </c:pt>
                <c:pt idx="239">
                  <c:v>2019-08-28</c:v>
                </c:pt>
                <c:pt idx="240">
                  <c:v>2019-08-29</c:v>
                </c:pt>
                <c:pt idx="241">
                  <c:v>2019-08-30</c:v>
                </c:pt>
                <c:pt idx="242">
                  <c:v>2019-08-31</c:v>
                </c:pt>
                <c:pt idx="243">
                  <c:v>2019-09-01</c:v>
                </c:pt>
                <c:pt idx="244">
                  <c:v>2019-09-02</c:v>
                </c:pt>
                <c:pt idx="245">
                  <c:v>2019-09-03</c:v>
                </c:pt>
                <c:pt idx="246">
                  <c:v>2019-09-04</c:v>
                </c:pt>
                <c:pt idx="247">
                  <c:v>2019-09-05</c:v>
                </c:pt>
                <c:pt idx="248">
                  <c:v>2019-09-06</c:v>
                </c:pt>
                <c:pt idx="249">
                  <c:v>2019-09-07</c:v>
                </c:pt>
                <c:pt idx="250">
                  <c:v>2019-09-08</c:v>
                </c:pt>
                <c:pt idx="251">
                  <c:v>2019-09-09</c:v>
                </c:pt>
                <c:pt idx="252">
                  <c:v>2019-09-10</c:v>
                </c:pt>
                <c:pt idx="253">
                  <c:v>2019-09-11</c:v>
                </c:pt>
                <c:pt idx="254">
                  <c:v>2019-09-12</c:v>
                </c:pt>
                <c:pt idx="255">
                  <c:v>2019-09-13</c:v>
                </c:pt>
                <c:pt idx="256">
                  <c:v>2019-09-14</c:v>
                </c:pt>
                <c:pt idx="257">
                  <c:v>2019-09-15</c:v>
                </c:pt>
                <c:pt idx="258">
                  <c:v>2019-09-16</c:v>
                </c:pt>
                <c:pt idx="259">
                  <c:v>2019-09-17</c:v>
                </c:pt>
                <c:pt idx="260">
                  <c:v>2019-09-18</c:v>
                </c:pt>
                <c:pt idx="261">
                  <c:v>2019-09-19</c:v>
                </c:pt>
                <c:pt idx="262">
                  <c:v>2019-09-20</c:v>
                </c:pt>
                <c:pt idx="263">
                  <c:v>2019-09-21</c:v>
                </c:pt>
                <c:pt idx="264">
                  <c:v>2019-09-22</c:v>
                </c:pt>
                <c:pt idx="265">
                  <c:v>2019-09-23</c:v>
                </c:pt>
                <c:pt idx="266">
                  <c:v>2019-09-24</c:v>
                </c:pt>
                <c:pt idx="267">
                  <c:v>2019-09-25</c:v>
                </c:pt>
                <c:pt idx="268">
                  <c:v>2019-09-26</c:v>
                </c:pt>
                <c:pt idx="269">
                  <c:v>2019-09-27</c:v>
                </c:pt>
                <c:pt idx="270">
                  <c:v>2019-09-28</c:v>
                </c:pt>
                <c:pt idx="271">
                  <c:v>2019-09-29</c:v>
                </c:pt>
                <c:pt idx="272">
                  <c:v>2019-09-30</c:v>
                </c:pt>
                <c:pt idx="273">
                  <c:v>2019-10-01</c:v>
                </c:pt>
                <c:pt idx="274">
                  <c:v>2019-10-02</c:v>
                </c:pt>
                <c:pt idx="275">
                  <c:v>2019-10-03</c:v>
                </c:pt>
                <c:pt idx="276">
                  <c:v>2019-10-04</c:v>
                </c:pt>
                <c:pt idx="277">
                  <c:v>2019-10-05</c:v>
                </c:pt>
                <c:pt idx="278">
                  <c:v>2019-10-06</c:v>
                </c:pt>
                <c:pt idx="279">
                  <c:v>2019-10-07</c:v>
                </c:pt>
                <c:pt idx="280">
                  <c:v>2019-10-08</c:v>
                </c:pt>
                <c:pt idx="281">
                  <c:v>2019-10-09</c:v>
                </c:pt>
                <c:pt idx="282">
                  <c:v>2019-10-10</c:v>
                </c:pt>
                <c:pt idx="283">
                  <c:v>2019-10-11</c:v>
                </c:pt>
                <c:pt idx="284">
                  <c:v>2019-10-12</c:v>
                </c:pt>
                <c:pt idx="285">
                  <c:v>2019-10-13</c:v>
                </c:pt>
                <c:pt idx="286">
                  <c:v>2019-10-14</c:v>
                </c:pt>
                <c:pt idx="287">
                  <c:v>2019-10-15</c:v>
                </c:pt>
                <c:pt idx="288">
                  <c:v>2019-10-16</c:v>
                </c:pt>
                <c:pt idx="289">
                  <c:v>2019-10-17</c:v>
                </c:pt>
                <c:pt idx="290">
                  <c:v>2019-10-18</c:v>
                </c:pt>
                <c:pt idx="291">
                  <c:v>2019-10-19</c:v>
                </c:pt>
                <c:pt idx="292">
                  <c:v>2019-10-20</c:v>
                </c:pt>
                <c:pt idx="293">
                  <c:v>2019-10-21</c:v>
                </c:pt>
                <c:pt idx="294">
                  <c:v>2019-10-22</c:v>
                </c:pt>
                <c:pt idx="295">
                  <c:v>2019-10-23</c:v>
                </c:pt>
                <c:pt idx="296">
                  <c:v>2019-10-24</c:v>
                </c:pt>
                <c:pt idx="297">
                  <c:v>2019-10-25</c:v>
                </c:pt>
                <c:pt idx="298">
                  <c:v>2019-10-26</c:v>
                </c:pt>
                <c:pt idx="299">
                  <c:v>2019-10-27</c:v>
                </c:pt>
                <c:pt idx="300">
                  <c:v>2019-10-28</c:v>
                </c:pt>
                <c:pt idx="301">
                  <c:v>2019-10-29</c:v>
                </c:pt>
                <c:pt idx="302">
                  <c:v>2019-10-30</c:v>
                </c:pt>
                <c:pt idx="303">
                  <c:v>2019-10-31</c:v>
                </c:pt>
                <c:pt idx="304">
                  <c:v>2019-11-01</c:v>
                </c:pt>
                <c:pt idx="305">
                  <c:v>2019-11-02</c:v>
                </c:pt>
                <c:pt idx="306">
                  <c:v>2019-11-03</c:v>
                </c:pt>
                <c:pt idx="307">
                  <c:v>2019-11-04</c:v>
                </c:pt>
                <c:pt idx="308">
                  <c:v>2019-11-05</c:v>
                </c:pt>
                <c:pt idx="309">
                  <c:v>2019-11-06</c:v>
                </c:pt>
                <c:pt idx="310">
                  <c:v>2019-11-07</c:v>
                </c:pt>
                <c:pt idx="311">
                  <c:v>2019-11-08</c:v>
                </c:pt>
                <c:pt idx="312">
                  <c:v>2019-11-09</c:v>
                </c:pt>
                <c:pt idx="313">
                  <c:v>2019-11-10</c:v>
                </c:pt>
                <c:pt idx="314">
                  <c:v>2019-11-11</c:v>
                </c:pt>
                <c:pt idx="315">
                  <c:v>2019-11-12</c:v>
                </c:pt>
                <c:pt idx="316">
                  <c:v>2019-11-13</c:v>
                </c:pt>
                <c:pt idx="317">
                  <c:v>2019-11-14</c:v>
                </c:pt>
                <c:pt idx="318">
                  <c:v>2019-11-15</c:v>
                </c:pt>
                <c:pt idx="319">
                  <c:v>2019-11-16</c:v>
                </c:pt>
                <c:pt idx="320">
                  <c:v>2019-11-17</c:v>
                </c:pt>
                <c:pt idx="321">
                  <c:v>2019-11-18</c:v>
                </c:pt>
                <c:pt idx="322">
                  <c:v>2019-11-19</c:v>
                </c:pt>
                <c:pt idx="323">
                  <c:v>2019-11-20</c:v>
                </c:pt>
                <c:pt idx="324">
                  <c:v>2019-12-09</c:v>
                </c:pt>
                <c:pt idx="325">
                  <c:v>2019-12-10</c:v>
                </c:pt>
                <c:pt idx="326">
                  <c:v>2019-12-11</c:v>
                </c:pt>
                <c:pt idx="327">
                  <c:v>2019-12-12</c:v>
                </c:pt>
                <c:pt idx="328">
                  <c:v>2019-12-13</c:v>
                </c:pt>
                <c:pt idx="329">
                  <c:v>2019-12-14</c:v>
                </c:pt>
                <c:pt idx="330">
                  <c:v>2019-12-15</c:v>
                </c:pt>
                <c:pt idx="331">
                  <c:v>2019-12-16</c:v>
                </c:pt>
                <c:pt idx="332">
                  <c:v>2019-12-17</c:v>
                </c:pt>
                <c:pt idx="333">
                  <c:v>2019-12-18</c:v>
                </c:pt>
                <c:pt idx="334">
                  <c:v>2019-12-19</c:v>
                </c:pt>
                <c:pt idx="335">
                  <c:v>2019-12-20</c:v>
                </c:pt>
                <c:pt idx="336">
                  <c:v>2019-12-21</c:v>
                </c:pt>
                <c:pt idx="337">
                  <c:v>2019-12-22</c:v>
                </c:pt>
                <c:pt idx="338">
                  <c:v>2019-12-23</c:v>
                </c:pt>
                <c:pt idx="339">
                  <c:v>2019-12-24</c:v>
                </c:pt>
                <c:pt idx="340">
                  <c:v>2019-12-25</c:v>
                </c:pt>
                <c:pt idx="341">
                  <c:v>2019-12-26</c:v>
                </c:pt>
                <c:pt idx="342">
                  <c:v>2019-12-27</c:v>
                </c:pt>
                <c:pt idx="343">
                  <c:v>2019-12-28</c:v>
                </c:pt>
                <c:pt idx="344">
                  <c:v>2019-12-29</c:v>
                </c:pt>
                <c:pt idx="345">
                  <c:v>2019-12-30</c:v>
                </c:pt>
                <c:pt idx="346">
                  <c:v>2019-12-31</c:v>
                </c:pt>
                <c:pt idx="347">
                  <c:v>2020-01-01</c:v>
                </c:pt>
                <c:pt idx="348">
                  <c:v>2020-01-02</c:v>
                </c:pt>
                <c:pt idx="349">
                  <c:v>2020-01-03</c:v>
                </c:pt>
                <c:pt idx="350">
                  <c:v>2020-01-04</c:v>
                </c:pt>
                <c:pt idx="351">
                  <c:v>2020-01-05</c:v>
                </c:pt>
                <c:pt idx="352">
                  <c:v>2020-01-06</c:v>
                </c:pt>
                <c:pt idx="353">
                  <c:v>2020-01-07</c:v>
                </c:pt>
                <c:pt idx="354">
                  <c:v>2020-01-08</c:v>
                </c:pt>
                <c:pt idx="355">
                  <c:v>2020-01-09</c:v>
                </c:pt>
                <c:pt idx="356">
                  <c:v>2020-01-10</c:v>
                </c:pt>
                <c:pt idx="357">
                  <c:v>2020-01-11</c:v>
                </c:pt>
                <c:pt idx="358">
                  <c:v>2020-01-12</c:v>
                </c:pt>
                <c:pt idx="359">
                  <c:v>2020-01-13</c:v>
                </c:pt>
                <c:pt idx="360">
                  <c:v>2020-01-14</c:v>
                </c:pt>
                <c:pt idx="361">
                  <c:v>2020-01-15</c:v>
                </c:pt>
                <c:pt idx="362">
                  <c:v>2020-01-16</c:v>
                </c:pt>
                <c:pt idx="363">
                  <c:v>2020-01-17</c:v>
                </c:pt>
                <c:pt idx="364">
                  <c:v>2020-01-18</c:v>
                </c:pt>
                <c:pt idx="365">
                  <c:v>2020-01-19</c:v>
                </c:pt>
                <c:pt idx="366">
                  <c:v>2020-01-20</c:v>
                </c:pt>
                <c:pt idx="367">
                  <c:v>2020-01-21</c:v>
                </c:pt>
                <c:pt idx="368">
                  <c:v>2020-01-22</c:v>
                </c:pt>
                <c:pt idx="369">
                  <c:v>2020-01-23</c:v>
                </c:pt>
                <c:pt idx="370">
                  <c:v>2020-01-24</c:v>
                </c:pt>
                <c:pt idx="371">
                  <c:v>2020-01-25</c:v>
                </c:pt>
                <c:pt idx="372">
                  <c:v>2020-01-26</c:v>
                </c:pt>
                <c:pt idx="373">
                  <c:v>2020-01-27</c:v>
                </c:pt>
                <c:pt idx="374">
                  <c:v>2020-01-28</c:v>
                </c:pt>
                <c:pt idx="375">
                  <c:v>2020-01-29</c:v>
                </c:pt>
                <c:pt idx="376">
                  <c:v>2020-01-30</c:v>
                </c:pt>
                <c:pt idx="377">
                  <c:v>2020-01-31</c:v>
                </c:pt>
                <c:pt idx="378">
                  <c:v>2020-02-01</c:v>
                </c:pt>
                <c:pt idx="379">
                  <c:v>2020-02-02</c:v>
                </c:pt>
                <c:pt idx="380">
                  <c:v>2020-02-03</c:v>
                </c:pt>
                <c:pt idx="381">
                  <c:v>2020-02-04</c:v>
                </c:pt>
                <c:pt idx="382">
                  <c:v>2020-02-05</c:v>
                </c:pt>
                <c:pt idx="383">
                  <c:v>2020-02-06</c:v>
                </c:pt>
                <c:pt idx="384">
                  <c:v>2020-02-07</c:v>
                </c:pt>
                <c:pt idx="385">
                  <c:v>2020-02-08</c:v>
                </c:pt>
                <c:pt idx="386">
                  <c:v>2020-02-09</c:v>
                </c:pt>
                <c:pt idx="387">
                  <c:v>2020-02-10</c:v>
                </c:pt>
                <c:pt idx="388">
                  <c:v>2020-02-11</c:v>
                </c:pt>
                <c:pt idx="389">
                  <c:v>2020-02-12</c:v>
                </c:pt>
                <c:pt idx="390">
                  <c:v>2020-02-13</c:v>
                </c:pt>
                <c:pt idx="391">
                  <c:v>2020-02-14</c:v>
                </c:pt>
                <c:pt idx="392">
                  <c:v>2020-02-15</c:v>
                </c:pt>
                <c:pt idx="393">
                  <c:v>2020-02-16</c:v>
                </c:pt>
                <c:pt idx="394">
                  <c:v>2020-02-17</c:v>
                </c:pt>
                <c:pt idx="395">
                  <c:v>2020-02-18</c:v>
                </c:pt>
                <c:pt idx="396">
                  <c:v>2020-02-19</c:v>
                </c:pt>
                <c:pt idx="397">
                  <c:v>2020-02-20</c:v>
                </c:pt>
                <c:pt idx="398">
                  <c:v>2020-02-21</c:v>
                </c:pt>
                <c:pt idx="399">
                  <c:v>2020-02-22</c:v>
                </c:pt>
                <c:pt idx="400">
                  <c:v>2020-02-23</c:v>
                </c:pt>
                <c:pt idx="401">
                  <c:v>2020-02-24</c:v>
                </c:pt>
                <c:pt idx="402">
                  <c:v>2020-02-25</c:v>
                </c:pt>
                <c:pt idx="403">
                  <c:v>2020-02-26</c:v>
                </c:pt>
                <c:pt idx="404">
                  <c:v>2020-02-27</c:v>
                </c:pt>
                <c:pt idx="405">
                  <c:v>2020-02-28</c:v>
                </c:pt>
                <c:pt idx="406">
                  <c:v>2020-02-29</c:v>
                </c:pt>
                <c:pt idx="407">
                  <c:v>2020-03-01</c:v>
                </c:pt>
                <c:pt idx="408">
                  <c:v>2020-03-02</c:v>
                </c:pt>
                <c:pt idx="409">
                  <c:v>2020-03-03</c:v>
                </c:pt>
                <c:pt idx="410">
                  <c:v>2020-03-04</c:v>
                </c:pt>
                <c:pt idx="411">
                  <c:v>2020-03-05</c:v>
                </c:pt>
                <c:pt idx="412">
                  <c:v>2020-03-06</c:v>
                </c:pt>
                <c:pt idx="413">
                  <c:v>2020-03-07</c:v>
                </c:pt>
                <c:pt idx="414">
                  <c:v>2020-03-08</c:v>
                </c:pt>
                <c:pt idx="415">
                  <c:v>2020-03-09</c:v>
                </c:pt>
                <c:pt idx="416">
                  <c:v>2020-03-10</c:v>
                </c:pt>
                <c:pt idx="417">
                  <c:v>2020-03-11</c:v>
                </c:pt>
                <c:pt idx="418">
                  <c:v>2020-03-12</c:v>
                </c:pt>
                <c:pt idx="419">
                  <c:v>2020-03-13</c:v>
                </c:pt>
                <c:pt idx="420">
                  <c:v>2020-03-14</c:v>
                </c:pt>
                <c:pt idx="421">
                  <c:v>2020-03-15</c:v>
                </c:pt>
                <c:pt idx="422">
                  <c:v>2020-03-16</c:v>
                </c:pt>
                <c:pt idx="423">
                  <c:v>2020-03-17</c:v>
                </c:pt>
                <c:pt idx="424">
                  <c:v>2020-03-18</c:v>
                </c:pt>
                <c:pt idx="425">
                  <c:v>2020-03-19</c:v>
                </c:pt>
                <c:pt idx="426">
                  <c:v>2020-03-20</c:v>
                </c:pt>
                <c:pt idx="427">
                  <c:v>2020-03-21</c:v>
                </c:pt>
                <c:pt idx="428">
                  <c:v>2020-03-22</c:v>
                </c:pt>
                <c:pt idx="429">
                  <c:v>2020-03-23</c:v>
                </c:pt>
                <c:pt idx="430">
                  <c:v>2020-03-24</c:v>
                </c:pt>
                <c:pt idx="431">
                  <c:v>2020-03-25</c:v>
                </c:pt>
                <c:pt idx="432">
                  <c:v>2020-03-26</c:v>
                </c:pt>
                <c:pt idx="433">
                  <c:v>2020-03-27</c:v>
                </c:pt>
                <c:pt idx="434">
                  <c:v>2020-03-28</c:v>
                </c:pt>
                <c:pt idx="435">
                  <c:v>2020-03-29</c:v>
                </c:pt>
                <c:pt idx="436">
                  <c:v>2020-03-30</c:v>
                </c:pt>
                <c:pt idx="437">
                  <c:v>2020-03-31</c:v>
                </c:pt>
                <c:pt idx="438">
                  <c:v>2020-04-01</c:v>
                </c:pt>
                <c:pt idx="439">
                  <c:v>2020-04-02</c:v>
                </c:pt>
                <c:pt idx="440">
                  <c:v>2020-04-03</c:v>
                </c:pt>
                <c:pt idx="441">
                  <c:v>2020-04-04</c:v>
                </c:pt>
                <c:pt idx="442">
                  <c:v>2020-04-05</c:v>
                </c:pt>
                <c:pt idx="443">
                  <c:v>2020-04-06</c:v>
                </c:pt>
                <c:pt idx="444">
                  <c:v>2020-04-07</c:v>
                </c:pt>
                <c:pt idx="445">
                  <c:v>2020-04-08</c:v>
                </c:pt>
                <c:pt idx="446">
                  <c:v>2020-04-09</c:v>
                </c:pt>
                <c:pt idx="447">
                  <c:v>2020-04-10</c:v>
                </c:pt>
                <c:pt idx="448">
                  <c:v>2020-04-11</c:v>
                </c:pt>
                <c:pt idx="449">
                  <c:v>2020-04-12</c:v>
                </c:pt>
                <c:pt idx="450">
                  <c:v>2020-04-13</c:v>
                </c:pt>
                <c:pt idx="451">
                  <c:v>2020-04-14</c:v>
                </c:pt>
                <c:pt idx="452">
                  <c:v>2020-04-15</c:v>
                </c:pt>
                <c:pt idx="453">
                  <c:v>2020-04-16</c:v>
                </c:pt>
                <c:pt idx="454">
                  <c:v>2020-04-17</c:v>
                </c:pt>
                <c:pt idx="455">
                  <c:v>2020-04-18</c:v>
                </c:pt>
                <c:pt idx="456">
                  <c:v>2020-04-19</c:v>
                </c:pt>
                <c:pt idx="457">
                  <c:v>2020-04-20</c:v>
                </c:pt>
                <c:pt idx="458">
                  <c:v>2020-04-21</c:v>
                </c:pt>
                <c:pt idx="459">
                  <c:v>2020-04-22</c:v>
                </c:pt>
                <c:pt idx="460">
                  <c:v>2020-04-23</c:v>
                </c:pt>
                <c:pt idx="461">
                  <c:v>2020-04-24</c:v>
                </c:pt>
                <c:pt idx="462">
                  <c:v>2020-04-25</c:v>
                </c:pt>
                <c:pt idx="463">
                  <c:v>2020-04-26</c:v>
                </c:pt>
                <c:pt idx="464">
                  <c:v>2020-04-27</c:v>
                </c:pt>
                <c:pt idx="465">
                  <c:v>2020-04-28</c:v>
                </c:pt>
                <c:pt idx="466">
                  <c:v>2020-04-29</c:v>
                </c:pt>
                <c:pt idx="467">
                  <c:v>2020-04-30</c:v>
                </c:pt>
                <c:pt idx="468">
                  <c:v>2020-05-01</c:v>
                </c:pt>
                <c:pt idx="469">
                  <c:v>2020-05-02</c:v>
                </c:pt>
                <c:pt idx="470">
                  <c:v>2020-05-03</c:v>
                </c:pt>
                <c:pt idx="471">
                  <c:v>2020-05-04</c:v>
                </c:pt>
                <c:pt idx="472">
                  <c:v>2020-05-05</c:v>
                </c:pt>
                <c:pt idx="473">
                  <c:v>2020-05-06</c:v>
                </c:pt>
                <c:pt idx="474">
                  <c:v>2020-05-07</c:v>
                </c:pt>
                <c:pt idx="475">
                  <c:v>2020-05-08</c:v>
                </c:pt>
                <c:pt idx="476">
                  <c:v>2020-05-09</c:v>
                </c:pt>
                <c:pt idx="477">
                  <c:v>2020-05-10</c:v>
                </c:pt>
                <c:pt idx="478">
                  <c:v>2020-05-11</c:v>
                </c:pt>
                <c:pt idx="479">
                  <c:v>2020-05-12</c:v>
                </c:pt>
                <c:pt idx="480">
                  <c:v>2020-05-13</c:v>
                </c:pt>
                <c:pt idx="481">
                  <c:v>2020-05-14</c:v>
                </c:pt>
                <c:pt idx="482">
                  <c:v>2020-05-15</c:v>
                </c:pt>
                <c:pt idx="483">
                  <c:v>2020-05-16</c:v>
                </c:pt>
                <c:pt idx="484">
                  <c:v>2020-05-17</c:v>
                </c:pt>
                <c:pt idx="485">
                  <c:v>2020-05-18</c:v>
                </c:pt>
                <c:pt idx="486">
                  <c:v>2020-05-19</c:v>
                </c:pt>
                <c:pt idx="487">
                  <c:v>2020-05-20</c:v>
                </c:pt>
                <c:pt idx="488">
                  <c:v>2020-05-21</c:v>
                </c:pt>
                <c:pt idx="489">
                  <c:v>2020-05-22</c:v>
                </c:pt>
                <c:pt idx="490">
                  <c:v>2020-05-23</c:v>
                </c:pt>
                <c:pt idx="491">
                  <c:v>2020-05-24</c:v>
                </c:pt>
                <c:pt idx="492">
                  <c:v>2020-05-25</c:v>
                </c:pt>
                <c:pt idx="493">
                  <c:v>2020-05-26</c:v>
                </c:pt>
                <c:pt idx="494">
                  <c:v>2020-05-27</c:v>
                </c:pt>
                <c:pt idx="495">
                  <c:v>2020-05-28</c:v>
                </c:pt>
                <c:pt idx="496">
                  <c:v>2020-05-29</c:v>
                </c:pt>
                <c:pt idx="497">
                  <c:v>2020-05-30</c:v>
                </c:pt>
                <c:pt idx="498">
                  <c:v>2020-05-31</c:v>
                </c:pt>
                <c:pt idx="499">
                  <c:v>2020-06-01</c:v>
                </c:pt>
                <c:pt idx="500">
                  <c:v>2020-06-02</c:v>
                </c:pt>
                <c:pt idx="501">
                  <c:v>2020-06-03</c:v>
                </c:pt>
                <c:pt idx="502">
                  <c:v>2020-06-04</c:v>
                </c:pt>
                <c:pt idx="503">
                  <c:v>2020-06-05</c:v>
                </c:pt>
                <c:pt idx="504">
                  <c:v>2020-06-06</c:v>
                </c:pt>
                <c:pt idx="505">
                  <c:v>2020-06-07</c:v>
                </c:pt>
                <c:pt idx="506">
                  <c:v>2020-06-08</c:v>
                </c:pt>
                <c:pt idx="507">
                  <c:v>2020-06-09</c:v>
                </c:pt>
                <c:pt idx="508">
                  <c:v>2020-06-10</c:v>
                </c:pt>
                <c:pt idx="509">
                  <c:v>2020-06-11</c:v>
                </c:pt>
                <c:pt idx="510">
                  <c:v>2020-06-12</c:v>
                </c:pt>
                <c:pt idx="511">
                  <c:v>2020-06-13</c:v>
                </c:pt>
                <c:pt idx="512">
                  <c:v>2020-06-14</c:v>
                </c:pt>
                <c:pt idx="513">
                  <c:v>2020-06-15</c:v>
                </c:pt>
                <c:pt idx="514">
                  <c:v>2020-06-16</c:v>
                </c:pt>
                <c:pt idx="515">
                  <c:v>2020-06-17</c:v>
                </c:pt>
                <c:pt idx="516">
                  <c:v>2020-06-18</c:v>
                </c:pt>
                <c:pt idx="517">
                  <c:v>2020-06-19</c:v>
                </c:pt>
                <c:pt idx="518">
                  <c:v>2020-06-20</c:v>
                </c:pt>
                <c:pt idx="519">
                  <c:v>2020-06-21</c:v>
                </c:pt>
                <c:pt idx="520">
                  <c:v>2020-06-22</c:v>
                </c:pt>
                <c:pt idx="521">
                  <c:v>2020-06-23</c:v>
                </c:pt>
                <c:pt idx="522">
                  <c:v>2020-06-24</c:v>
                </c:pt>
                <c:pt idx="523">
                  <c:v>2020-06-25</c:v>
                </c:pt>
                <c:pt idx="524">
                  <c:v>2020-06-26</c:v>
                </c:pt>
                <c:pt idx="525">
                  <c:v>2020-06-27</c:v>
                </c:pt>
                <c:pt idx="526">
                  <c:v>2020-06-28</c:v>
                </c:pt>
                <c:pt idx="527">
                  <c:v>2020-06-29</c:v>
                </c:pt>
                <c:pt idx="528">
                  <c:v>2020-06-30</c:v>
                </c:pt>
                <c:pt idx="529">
                  <c:v>2020-07-01</c:v>
                </c:pt>
                <c:pt idx="530">
                  <c:v>2020-07-02</c:v>
                </c:pt>
                <c:pt idx="531">
                  <c:v>2020-07-03</c:v>
                </c:pt>
                <c:pt idx="532">
                  <c:v>2020-07-04</c:v>
                </c:pt>
                <c:pt idx="533">
                  <c:v>2020-07-05</c:v>
                </c:pt>
                <c:pt idx="534">
                  <c:v>2020-07-06</c:v>
                </c:pt>
                <c:pt idx="535">
                  <c:v>2020-07-07</c:v>
                </c:pt>
                <c:pt idx="536">
                  <c:v>2020-07-08</c:v>
                </c:pt>
                <c:pt idx="537">
                  <c:v>2020-07-09</c:v>
                </c:pt>
                <c:pt idx="538">
                  <c:v>2020-07-10</c:v>
                </c:pt>
                <c:pt idx="539">
                  <c:v>2020-07-11</c:v>
                </c:pt>
                <c:pt idx="540">
                  <c:v>2020-07-12</c:v>
                </c:pt>
                <c:pt idx="541">
                  <c:v>2020-07-13</c:v>
                </c:pt>
                <c:pt idx="542">
                  <c:v>2020-07-14</c:v>
                </c:pt>
                <c:pt idx="543">
                  <c:v>2020-07-15</c:v>
                </c:pt>
                <c:pt idx="544">
                  <c:v>2020-07-16</c:v>
                </c:pt>
                <c:pt idx="545">
                  <c:v>2020-07-17</c:v>
                </c:pt>
                <c:pt idx="546">
                  <c:v>2020-07-18</c:v>
                </c:pt>
                <c:pt idx="547">
                  <c:v>2020-07-19</c:v>
                </c:pt>
                <c:pt idx="548">
                  <c:v>2020-07-20</c:v>
                </c:pt>
                <c:pt idx="549">
                  <c:v>2020-07-21</c:v>
                </c:pt>
                <c:pt idx="550">
                  <c:v>2020-07-22</c:v>
                </c:pt>
                <c:pt idx="551">
                  <c:v>2020-07-23</c:v>
                </c:pt>
                <c:pt idx="552">
                  <c:v>2020-07-24</c:v>
                </c:pt>
                <c:pt idx="553">
                  <c:v>2020-07-25</c:v>
                </c:pt>
                <c:pt idx="554">
                  <c:v>2020-07-26</c:v>
                </c:pt>
                <c:pt idx="555">
                  <c:v>2020-07-27</c:v>
                </c:pt>
                <c:pt idx="556">
                  <c:v>2020-07-28</c:v>
                </c:pt>
                <c:pt idx="557">
                  <c:v>2020-07-29</c:v>
                </c:pt>
                <c:pt idx="558">
                  <c:v>2020-07-30</c:v>
                </c:pt>
                <c:pt idx="559">
                  <c:v>2020-07-31</c:v>
                </c:pt>
                <c:pt idx="560">
                  <c:v>2020-08-01</c:v>
                </c:pt>
                <c:pt idx="561">
                  <c:v>2020-08-02</c:v>
                </c:pt>
                <c:pt idx="562">
                  <c:v>2020-08-03</c:v>
                </c:pt>
                <c:pt idx="563">
                  <c:v>2020-08-04</c:v>
                </c:pt>
                <c:pt idx="564">
                  <c:v>2020-08-05</c:v>
                </c:pt>
                <c:pt idx="565">
                  <c:v>2020-08-06</c:v>
                </c:pt>
                <c:pt idx="566">
                  <c:v>2020-08-07</c:v>
                </c:pt>
                <c:pt idx="567">
                  <c:v>2020-08-08</c:v>
                </c:pt>
                <c:pt idx="568">
                  <c:v>2020-08-09</c:v>
                </c:pt>
                <c:pt idx="569">
                  <c:v>2020-08-10</c:v>
                </c:pt>
                <c:pt idx="570">
                  <c:v>2020-08-11</c:v>
                </c:pt>
                <c:pt idx="571">
                  <c:v>2020-08-12</c:v>
                </c:pt>
                <c:pt idx="572">
                  <c:v>2020-08-13</c:v>
                </c:pt>
                <c:pt idx="573">
                  <c:v>2020-08-14</c:v>
                </c:pt>
                <c:pt idx="574">
                  <c:v>2020-08-15</c:v>
                </c:pt>
                <c:pt idx="575">
                  <c:v>2020-08-16</c:v>
                </c:pt>
                <c:pt idx="576">
                  <c:v>2020-08-17</c:v>
                </c:pt>
                <c:pt idx="577">
                  <c:v>2020-08-18</c:v>
                </c:pt>
                <c:pt idx="578">
                  <c:v>2020-08-19</c:v>
                </c:pt>
                <c:pt idx="579">
                  <c:v>2020-08-20</c:v>
                </c:pt>
                <c:pt idx="580">
                  <c:v>2020-08-21</c:v>
                </c:pt>
                <c:pt idx="581">
                  <c:v>2020-08-22</c:v>
                </c:pt>
                <c:pt idx="582">
                  <c:v>2020-08-23</c:v>
                </c:pt>
                <c:pt idx="583">
                  <c:v>2020-08-24</c:v>
                </c:pt>
                <c:pt idx="584">
                  <c:v>2020-08-25</c:v>
                </c:pt>
                <c:pt idx="585">
                  <c:v>2020-08-26</c:v>
                </c:pt>
                <c:pt idx="586">
                  <c:v>2020-08-27</c:v>
                </c:pt>
                <c:pt idx="587">
                  <c:v>2020-08-28</c:v>
                </c:pt>
                <c:pt idx="588">
                  <c:v>2020-08-29</c:v>
                </c:pt>
                <c:pt idx="589">
                  <c:v>2020-08-30</c:v>
                </c:pt>
                <c:pt idx="590">
                  <c:v>2020-08-31</c:v>
                </c:pt>
                <c:pt idx="591">
                  <c:v>2020-09-01</c:v>
                </c:pt>
                <c:pt idx="592">
                  <c:v>2020-09-02</c:v>
                </c:pt>
                <c:pt idx="593">
                  <c:v>2020-09-03</c:v>
                </c:pt>
                <c:pt idx="594">
                  <c:v>2020-09-04</c:v>
                </c:pt>
                <c:pt idx="595">
                  <c:v>2020-09-05</c:v>
                </c:pt>
                <c:pt idx="596">
                  <c:v>2020-09-06</c:v>
                </c:pt>
                <c:pt idx="597">
                  <c:v>2020-09-07</c:v>
                </c:pt>
                <c:pt idx="598">
                  <c:v>2020-09-08</c:v>
                </c:pt>
                <c:pt idx="599">
                  <c:v>2020-09-09</c:v>
                </c:pt>
                <c:pt idx="600">
                  <c:v>2020-09-10</c:v>
                </c:pt>
                <c:pt idx="601">
                  <c:v>2020-09-11</c:v>
                </c:pt>
                <c:pt idx="602">
                  <c:v>2020-09-12</c:v>
                </c:pt>
                <c:pt idx="603">
                  <c:v>2020-09-13</c:v>
                </c:pt>
                <c:pt idx="604">
                  <c:v>2020-09-14</c:v>
                </c:pt>
                <c:pt idx="605">
                  <c:v>2020-09-15</c:v>
                </c:pt>
                <c:pt idx="606">
                  <c:v>2020-09-16</c:v>
                </c:pt>
                <c:pt idx="607">
                  <c:v>2020-09-17</c:v>
                </c:pt>
                <c:pt idx="608">
                  <c:v>2020-09-18</c:v>
                </c:pt>
                <c:pt idx="609">
                  <c:v>2020-09-19</c:v>
                </c:pt>
                <c:pt idx="610">
                  <c:v>2020-09-20</c:v>
                </c:pt>
                <c:pt idx="611">
                  <c:v>2020-09-21</c:v>
                </c:pt>
                <c:pt idx="612">
                  <c:v>2020-09-22</c:v>
                </c:pt>
                <c:pt idx="613">
                  <c:v>2020-09-23</c:v>
                </c:pt>
                <c:pt idx="614">
                  <c:v>2020-09-24</c:v>
                </c:pt>
                <c:pt idx="615">
                  <c:v>2020-09-25</c:v>
                </c:pt>
                <c:pt idx="616">
                  <c:v>2020-09-26</c:v>
                </c:pt>
                <c:pt idx="617">
                  <c:v>2020-09-27</c:v>
                </c:pt>
                <c:pt idx="618">
                  <c:v>2020-09-28</c:v>
                </c:pt>
                <c:pt idx="619">
                  <c:v>2020-09-29</c:v>
                </c:pt>
                <c:pt idx="620">
                  <c:v>2020-09-30</c:v>
                </c:pt>
                <c:pt idx="621">
                  <c:v>2020-10-01</c:v>
                </c:pt>
                <c:pt idx="622">
                  <c:v>2020-10-02</c:v>
                </c:pt>
                <c:pt idx="623">
                  <c:v>2020-10-03</c:v>
                </c:pt>
                <c:pt idx="624">
                  <c:v>2020-10-04</c:v>
                </c:pt>
                <c:pt idx="625">
                  <c:v>2020-10-05</c:v>
                </c:pt>
                <c:pt idx="626">
                  <c:v>2020-10-06</c:v>
                </c:pt>
                <c:pt idx="627">
                  <c:v>2020-10-07</c:v>
                </c:pt>
                <c:pt idx="628">
                  <c:v>2020-10-08</c:v>
                </c:pt>
                <c:pt idx="629">
                  <c:v>2020-10-09</c:v>
                </c:pt>
                <c:pt idx="630">
                  <c:v>2020-10-10</c:v>
                </c:pt>
                <c:pt idx="631">
                  <c:v>2020-10-11</c:v>
                </c:pt>
                <c:pt idx="632">
                  <c:v>2020-10-12</c:v>
                </c:pt>
                <c:pt idx="633">
                  <c:v>2020-10-13</c:v>
                </c:pt>
                <c:pt idx="634">
                  <c:v>2020-10-14</c:v>
                </c:pt>
                <c:pt idx="635">
                  <c:v>2020-10-15</c:v>
                </c:pt>
                <c:pt idx="636">
                  <c:v>2020-10-16</c:v>
                </c:pt>
                <c:pt idx="637">
                  <c:v>2020-10-17</c:v>
                </c:pt>
                <c:pt idx="638">
                  <c:v>2020-10-18</c:v>
                </c:pt>
                <c:pt idx="639">
                  <c:v>2020-10-19</c:v>
                </c:pt>
                <c:pt idx="640">
                  <c:v>2020-10-20</c:v>
                </c:pt>
                <c:pt idx="641">
                  <c:v>2020-10-21</c:v>
                </c:pt>
                <c:pt idx="642">
                  <c:v>2020-10-22</c:v>
                </c:pt>
                <c:pt idx="643">
                  <c:v>2020-10-23</c:v>
                </c:pt>
                <c:pt idx="644">
                  <c:v>2020-10-24</c:v>
                </c:pt>
                <c:pt idx="645">
                  <c:v>2020-10-25</c:v>
                </c:pt>
                <c:pt idx="646">
                  <c:v>2020-10-26</c:v>
                </c:pt>
                <c:pt idx="647">
                  <c:v>2020-10-27</c:v>
                </c:pt>
                <c:pt idx="648">
                  <c:v>2020-10-28</c:v>
                </c:pt>
                <c:pt idx="649">
                  <c:v>2020-10-29</c:v>
                </c:pt>
                <c:pt idx="650">
                  <c:v>2020-10-30</c:v>
                </c:pt>
                <c:pt idx="651">
                  <c:v>2020-10-31</c:v>
                </c:pt>
                <c:pt idx="652">
                  <c:v>2020-11-01</c:v>
                </c:pt>
                <c:pt idx="653">
                  <c:v>2020-11-02</c:v>
                </c:pt>
                <c:pt idx="654">
                  <c:v>2020-11-03</c:v>
                </c:pt>
                <c:pt idx="655">
                  <c:v>2020-11-04</c:v>
                </c:pt>
                <c:pt idx="656">
                  <c:v>2020-11-05</c:v>
                </c:pt>
                <c:pt idx="657">
                  <c:v>2020-11-06</c:v>
                </c:pt>
                <c:pt idx="658">
                  <c:v>2020-11-07</c:v>
                </c:pt>
                <c:pt idx="659">
                  <c:v>2020-11-08</c:v>
                </c:pt>
                <c:pt idx="660">
                  <c:v>2020-11-09</c:v>
                </c:pt>
                <c:pt idx="661">
                  <c:v>2020-11-10</c:v>
                </c:pt>
                <c:pt idx="662">
                  <c:v>2020-11-11</c:v>
                </c:pt>
                <c:pt idx="663">
                  <c:v>2020-11-12</c:v>
                </c:pt>
                <c:pt idx="664">
                  <c:v>2020-11-13</c:v>
                </c:pt>
                <c:pt idx="665">
                  <c:v>2020-11-14</c:v>
                </c:pt>
                <c:pt idx="666">
                  <c:v>2020-11-15</c:v>
                </c:pt>
                <c:pt idx="667">
                  <c:v>2020-11-16</c:v>
                </c:pt>
                <c:pt idx="668">
                  <c:v>2020-11-17</c:v>
                </c:pt>
                <c:pt idx="669">
                  <c:v>2020-11-18</c:v>
                </c:pt>
                <c:pt idx="670">
                  <c:v>2020-11-19</c:v>
                </c:pt>
                <c:pt idx="671">
                  <c:v>2020-11-20</c:v>
                </c:pt>
                <c:pt idx="672">
                  <c:v>2020-11-21</c:v>
                </c:pt>
                <c:pt idx="673">
                  <c:v>2020-11-22</c:v>
                </c:pt>
                <c:pt idx="674">
                  <c:v>2020-11-23</c:v>
                </c:pt>
                <c:pt idx="675">
                  <c:v>2020-11-24</c:v>
                </c:pt>
                <c:pt idx="676">
                  <c:v>2020-11-25</c:v>
                </c:pt>
                <c:pt idx="677">
                  <c:v>2020-11-26</c:v>
                </c:pt>
                <c:pt idx="678">
                  <c:v>2020-11-27</c:v>
                </c:pt>
                <c:pt idx="679">
                  <c:v>2020-11-28</c:v>
                </c:pt>
                <c:pt idx="680">
                  <c:v>2020-11-29</c:v>
                </c:pt>
                <c:pt idx="681">
                  <c:v>2020-11-30</c:v>
                </c:pt>
              </c:strCache>
            </c:strRef>
          </c:cat>
          <c:val>
            <c:numRef>
              <c:f>Sheet1!$B$2:$B$683</c:f>
              <c:numCache>
                <c:formatCode>General</c:formatCode>
                <c:ptCount val="682"/>
                <c:pt idx="0">
                  <c:v>72</c:v>
                </c:pt>
                <c:pt idx="1">
                  <c:v>139</c:v>
                </c:pt>
                <c:pt idx="2">
                  <c:v>224</c:v>
                </c:pt>
                <c:pt idx="3">
                  <c:v>159</c:v>
                </c:pt>
                <c:pt idx="4">
                  <c:v>243</c:v>
                </c:pt>
                <c:pt idx="5">
                  <c:v>190</c:v>
                </c:pt>
                <c:pt idx="6">
                  <c:v>359</c:v>
                </c:pt>
                <c:pt idx="7">
                  <c:v>251</c:v>
                </c:pt>
                <c:pt idx="8">
                  <c:v>146</c:v>
                </c:pt>
                <c:pt idx="9">
                  <c:v>163</c:v>
                </c:pt>
                <c:pt idx="10">
                  <c:v>187</c:v>
                </c:pt>
                <c:pt idx="11">
                  <c:v>97</c:v>
                </c:pt>
                <c:pt idx="12">
                  <c:v>189</c:v>
                </c:pt>
                <c:pt idx="13">
                  <c:v>204</c:v>
                </c:pt>
                <c:pt idx="14">
                  <c:v>148</c:v>
                </c:pt>
                <c:pt idx="15">
                  <c:v>290</c:v>
                </c:pt>
                <c:pt idx="16">
                  <c:v>747</c:v>
                </c:pt>
                <c:pt idx="17">
                  <c:v>494</c:v>
                </c:pt>
                <c:pt idx="18">
                  <c:v>291</c:v>
                </c:pt>
                <c:pt idx="19">
                  <c:v>198</c:v>
                </c:pt>
                <c:pt idx="20">
                  <c:v>175</c:v>
                </c:pt>
                <c:pt idx="21">
                  <c:v>288</c:v>
                </c:pt>
                <c:pt idx="22">
                  <c:v>207</c:v>
                </c:pt>
                <c:pt idx="23">
                  <c:v>157</c:v>
                </c:pt>
                <c:pt idx="24">
                  <c:v>140</c:v>
                </c:pt>
                <c:pt idx="25">
                  <c:v>68</c:v>
                </c:pt>
                <c:pt idx="26">
                  <c:v>142</c:v>
                </c:pt>
                <c:pt idx="27">
                  <c:v>97</c:v>
                </c:pt>
                <c:pt idx="28">
                  <c:v>275</c:v>
                </c:pt>
                <c:pt idx="29">
                  <c:v>447</c:v>
                </c:pt>
                <c:pt idx="30">
                  <c:v>262</c:v>
                </c:pt>
                <c:pt idx="31">
                  <c:v>202</c:v>
                </c:pt>
                <c:pt idx="32">
                  <c:v>132</c:v>
                </c:pt>
                <c:pt idx="33">
                  <c:v>73</c:v>
                </c:pt>
                <c:pt idx="34">
                  <c:v>124</c:v>
                </c:pt>
                <c:pt idx="35">
                  <c:v>94</c:v>
                </c:pt>
                <c:pt idx="36">
                  <c:v>118</c:v>
                </c:pt>
                <c:pt idx="37">
                  <c:v>102</c:v>
                </c:pt>
                <c:pt idx="38">
                  <c:v>103</c:v>
                </c:pt>
                <c:pt idx="39">
                  <c:v>81</c:v>
                </c:pt>
                <c:pt idx="40">
                  <c:v>84</c:v>
                </c:pt>
                <c:pt idx="41">
                  <c:v>132</c:v>
                </c:pt>
                <c:pt idx="42">
                  <c:v>124</c:v>
                </c:pt>
                <c:pt idx="43">
                  <c:v>73</c:v>
                </c:pt>
                <c:pt idx="44">
                  <c:v>103</c:v>
                </c:pt>
                <c:pt idx="45">
                  <c:v>111</c:v>
                </c:pt>
                <c:pt idx="46">
                  <c:v>55</c:v>
                </c:pt>
                <c:pt idx="47">
                  <c:v>104</c:v>
                </c:pt>
                <c:pt idx="48">
                  <c:v>153</c:v>
                </c:pt>
                <c:pt idx="49">
                  <c:v>212</c:v>
                </c:pt>
                <c:pt idx="50">
                  <c:v>172</c:v>
                </c:pt>
                <c:pt idx="51">
                  <c:v>125</c:v>
                </c:pt>
                <c:pt idx="52">
                  <c:v>250</c:v>
                </c:pt>
                <c:pt idx="53">
                  <c:v>105</c:v>
                </c:pt>
                <c:pt idx="54">
                  <c:v>141</c:v>
                </c:pt>
                <c:pt idx="55">
                  <c:v>183</c:v>
                </c:pt>
                <c:pt idx="56">
                  <c:v>235</c:v>
                </c:pt>
                <c:pt idx="57">
                  <c:v>136</c:v>
                </c:pt>
                <c:pt idx="58">
                  <c:v>106</c:v>
                </c:pt>
                <c:pt idx="59">
                  <c:v>255</c:v>
                </c:pt>
                <c:pt idx="60">
                  <c:v>128</c:v>
                </c:pt>
                <c:pt idx="61">
                  <c:v>111</c:v>
                </c:pt>
                <c:pt idx="62">
                  <c:v>153</c:v>
                </c:pt>
                <c:pt idx="63">
                  <c:v>209</c:v>
                </c:pt>
                <c:pt idx="64">
                  <c:v>123</c:v>
                </c:pt>
                <c:pt idx="65">
                  <c:v>168</c:v>
                </c:pt>
                <c:pt idx="66">
                  <c:v>155</c:v>
                </c:pt>
                <c:pt idx="67">
                  <c:v>119</c:v>
                </c:pt>
                <c:pt idx="68">
                  <c:v>79</c:v>
                </c:pt>
                <c:pt idx="69">
                  <c:v>109</c:v>
                </c:pt>
                <c:pt idx="70">
                  <c:v>243</c:v>
                </c:pt>
                <c:pt idx="71">
                  <c:v>204</c:v>
                </c:pt>
                <c:pt idx="72">
                  <c:v>177</c:v>
                </c:pt>
                <c:pt idx="73">
                  <c:v>158</c:v>
                </c:pt>
                <c:pt idx="74">
                  <c:v>150</c:v>
                </c:pt>
                <c:pt idx="75">
                  <c:v>121</c:v>
                </c:pt>
                <c:pt idx="76">
                  <c:v>172</c:v>
                </c:pt>
                <c:pt idx="77">
                  <c:v>181</c:v>
                </c:pt>
                <c:pt idx="78">
                  <c:v>126</c:v>
                </c:pt>
                <c:pt idx="79">
                  <c:v>95</c:v>
                </c:pt>
                <c:pt idx="80">
                  <c:v>333</c:v>
                </c:pt>
                <c:pt idx="81">
                  <c:v>151</c:v>
                </c:pt>
                <c:pt idx="82">
                  <c:v>281</c:v>
                </c:pt>
                <c:pt idx="83">
                  <c:v>148</c:v>
                </c:pt>
                <c:pt idx="84">
                  <c:v>115</c:v>
                </c:pt>
                <c:pt idx="85">
                  <c:v>139</c:v>
                </c:pt>
                <c:pt idx="86">
                  <c:v>164</c:v>
                </c:pt>
                <c:pt idx="87">
                  <c:v>94</c:v>
                </c:pt>
                <c:pt idx="88">
                  <c:v>87</c:v>
                </c:pt>
                <c:pt idx="89">
                  <c:v>109</c:v>
                </c:pt>
                <c:pt idx="90">
                  <c:v>144</c:v>
                </c:pt>
                <c:pt idx="91">
                  <c:v>232</c:v>
                </c:pt>
                <c:pt idx="92">
                  <c:v>308</c:v>
                </c:pt>
                <c:pt idx="93">
                  <c:v>325</c:v>
                </c:pt>
                <c:pt idx="94">
                  <c:v>177</c:v>
                </c:pt>
                <c:pt idx="95">
                  <c:v>153</c:v>
                </c:pt>
                <c:pt idx="96">
                  <c:v>192</c:v>
                </c:pt>
                <c:pt idx="97">
                  <c:v>245</c:v>
                </c:pt>
                <c:pt idx="98">
                  <c:v>587</c:v>
                </c:pt>
                <c:pt idx="99">
                  <c:v>235</c:v>
                </c:pt>
                <c:pt idx="100">
                  <c:v>117</c:v>
                </c:pt>
                <c:pt idx="101">
                  <c:v>142</c:v>
                </c:pt>
                <c:pt idx="102">
                  <c:v>155</c:v>
                </c:pt>
                <c:pt idx="103">
                  <c:v>127</c:v>
                </c:pt>
                <c:pt idx="104">
                  <c:v>93</c:v>
                </c:pt>
                <c:pt idx="105">
                  <c:v>166</c:v>
                </c:pt>
                <c:pt idx="106">
                  <c:v>286</c:v>
                </c:pt>
                <c:pt idx="107">
                  <c:v>1892</c:v>
                </c:pt>
                <c:pt idx="108">
                  <c:v>795</c:v>
                </c:pt>
                <c:pt idx="109">
                  <c:v>122</c:v>
                </c:pt>
                <c:pt idx="110">
                  <c:v>94</c:v>
                </c:pt>
                <c:pt idx="111">
                  <c:v>114</c:v>
                </c:pt>
                <c:pt idx="112">
                  <c:v>104</c:v>
                </c:pt>
                <c:pt idx="113">
                  <c:v>131</c:v>
                </c:pt>
                <c:pt idx="114">
                  <c:v>126</c:v>
                </c:pt>
                <c:pt idx="115">
                  <c:v>114</c:v>
                </c:pt>
                <c:pt idx="116">
                  <c:v>86</c:v>
                </c:pt>
                <c:pt idx="117">
                  <c:v>107</c:v>
                </c:pt>
                <c:pt idx="118">
                  <c:v>143</c:v>
                </c:pt>
                <c:pt idx="119">
                  <c:v>95</c:v>
                </c:pt>
                <c:pt idx="120">
                  <c:v>115</c:v>
                </c:pt>
                <c:pt idx="121">
                  <c:v>104</c:v>
                </c:pt>
                <c:pt idx="122">
                  <c:v>99</c:v>
                </c:pt>
                <c:pt idx="123">
                  <c:v>79</c:v>
                </c:pt>
                <c:pt idx="124">
                  <c:v>84</c:v>
                </c:pt>
                <c:pt idx="125">
                  <c:v>110</c:v>
                </c:pt>
                <c:pt idx="126">
                  <c:v>112</c:v>
                </c:pt>
                <c:pt idx="127">
                  <c:v>122</c:v>
                </c:pt>
                <c:pt idx="128">
                  <c:v>168</c:v>
                </c:pt>
                <c:pt idx="129">
                  <c:v>148</c:v>
                </c:pt>
                <c:pt idx="130">
                  <c:v>159</c:v>
                </c:pt>
                <c:pt idx="131">
                  <c:v>181</c:v>
                </c:pt>
                <c:pt idx="132">
                  <c:v>218</c:v>
                </c:pt>
                <c:pt idx="133">
                  <c:v>411</c:v>
                </c:pt>
                <c:pt idx="134">
                  <c:v>436</c:v>
                </c:pt>
                <c:pt idx="135">
                  <c:v>570</c:v>
                </c:pt>
                <c:pt idx="136">
                  <c:v>146</c:v>
                </c:pt>
                <c:pt idx="137">
                  <c:v>100</c:v>
                </c:pt>
                <c:pt idx="138">
                  <c:v>191</c:v>
                </c:pt>
                <c:pt idx="139">
                  <c:v>174</c:v>
                </c:pt>
                <c:pt idx="140">
                  <c:v>219</c:v>
                </c:pt>
                <c:pt idx="141">
                  <c:v>247</c:v>
                </c:pt>
                <c:pt idx="142">
                  <c:v>127</c:v>
                </c:pt>
                <c:pt idx="143">
                  <c:v>138</c:v>
                </c:pt>
                <c:pt idx="144">
                  <c:v>96</c:v>
                </c:pt>
                <c:pt idx="145">
                  <c:v>115</c:v>
                </c:pt>
                <c:pt idx="146">
                  <c:v>247</c:v>
                </c:pt>
                <c:pt idx="147">
                  <c:v>235</c:v>
                </c:pt>
                <c:pt idx="148">
                  <c:v>271</c:v>
                </c:pt>
                <c:pt idx="149">
                  <c:v>247</c:v>
                </c:pt>
                <c:pt idx="150">
                  <c:v>255</c:v>
                </c:pt>
                <c:pt idx="151">
                  <c:v>136</c:v>
                </c:pt>
                <c:pt idx="152">
                  <c:v>114</c:v>
                </c:pt>
                <c:pt idx="153">
                  <c:v>228</c:v>
                </c:pt>
                <c:pt idx="154">
                  <c:v>279</c:v>
                </c:pt>
                <c:pt idx="155">
                  <c:v>231</c:v>
                </c:pt>
                <c:pt idx="156">
                  <c:v>286</c:v>
                </c:pt>
                <c:pt idx="157">
                  <c:v>338</c:v>
                </c:pt>
                <c:pt idx="158">
                  <c:v>283</c:v>
                </c:pt>
                <c:pt idx="159">
                  <c:v>275</c:v>
                </c:pt>
                <c:pt idx="160">
                  <c:v>229</c:v>
                </c:pt>
                <c:pt idx="161">
                  <c:v>254</c:v>
                </c:pt>
                <c:pt idx="162">
                  <c:v>189</c:v>
                </c:pt>
                <c:pt idx="163">
                  <c:v>303</c:v>
                </c:pt>
                <c:pt idx="164">
                  <c:v>224</c:v>
                </c:pt>
                <c:pt idx="165">
                  <c:v>191</c:v>
                </c:pt>
                <c:pt idx="166">
                  <c:v>290</c:v>
                </c:pt>
                <c:pt idx="167">
                  <c:v>247</c:v>
                </c:pt>
                <c:pt idx="168">
                  <c:v>166</c:v>
                </c:pt>
                <c:pt idx="169">
                  <c:v>158</c:v>
                </c:pt>
                <c:pt idx="170">
                  <c:v>155</c:v>
                </c:pt>
                <c:pt idx="171">
                  <c:v>212</c:v>
                </c:pt>
                <c:pt idx="172">
                  <c:v>235</c:v>
                </c:pt>
                <c:pt idx="173">
                  <c:v>229</c:v>
                </c:pt>
                <c:pt idx="174">
                  <c:v>160</c:v>
                </c:pt>
                <c:pt idx="175">
                  <c:v>216</c:v>
                </c:pt>
                <c:pt idx="176">
                  <c:v>393</c:v>
                </c:pt>
                <c:pt idx="177">
                  <c:v>252</c:v>
                </c:pt>
                <c:pt idx="178">
                  <c:v>170</c:v>
                </c:pt>
                <c:pt idx="179">
                  <c:v>170</c:v>
                </c:pt>
                <c:pt idx="180">
                  <c:v>154</c:v>
                </c:pt>
                <c:pt idx="181">
                  <c:v>226</c:v>
                </c:pt>
                <c:pt idx="182">
                  <c:v>157</c:v>
                </c:pt>
                <c:pt idx="183">
                  <c:v>134</c:v>
                </c:pt>
                <c:pt idx="184">
                  <c:v>142</c:v>
                </c:pt>
                <c:pt idx="185">
                  <c:v>174</c:v>
                </c:pt>
                <c:pt idx="186">
                  <c:v>126</c:v>
                </c:pt>
                <c:pt idx="187">
                  <c:v>82</c:v>
                </c:pt>
                <c:pt idx="188">
                  <c:v>109</c:v>
                </c:pt>
                <c:pt idx="189">
                  <c:v>137</c:v>
                </c:pt>
                <c:pt idx="190">
                  <c:v>212</c:v>
                </c:pt>
                <c:pt idx="191">
                  <c:v>141</c:v>
                </c:pt>
                <c:pt idx="192">
                  <c:v>112</c:v>
                </c:pt>
                <c:pt idx="193">
                  <c:v>68</c:v>
                </c:pt>
                <c:pt idx="194">
                  <c:v>144</c:v>
                </c:pt>
                <c:pt idx="195">
                  <c:v>198</c:v>
                </c:pt>
                <c:pt idx="196">
                  <c:v>460</c:v>
                </c:pt>
                <c:pt idx="197">
                  <c:v>219</c:v>
                </c:pt>
                <c:pt idx="198">
                  <c:v>101</c:v>
                </c:pt>
                <c:pt idx="199">
                  <c:v>145</c:v>
                </c:pt>
                <c:pt idx="200">
                  <c:v>100</c:v>
                </c:pt>
                <c:pt idx="201">
                  <c:v>111</c:v>
                </c:pt>
                <c:pt idx="202">
                  <c:v>87</c:v>
                </c:pt>
                <c:pt idx="203">
                  <c:v>108</c:v>
                </c:pt>
                <c:pt idx="204">
                  <c:v>79</c:v>
                </c:pt>
                <c:pt idx="205">
                  <c:v>79</c:v>
                </c:pt>
                <c:pt idx="206">
                  <c:v>178</c:v>
                </c:pt>
                <c:pt idx="207">
                  <c:v>123</c:v>
                </c:pt>
                <c:pt idx="208">
                  <c:v>71</c:v>
                </c:pt>
                <c:pt idx="209">
                  <c:v>102</c:v>
                </c:pt>
                <c:pt idx="210">
                  <c:v>151</c:v>
                </c:pt>
                <c:pt idx="211">
                  <c:v>155</c:v>
                </c:pt>
                <c:pt idx="212">
                  <c:v>62</c:v>
                </c:pt>
                <c:pt idx="213">
                  <c:v>112</c:v>
                </c:pt>
                <c:pt idx="214">
                  <c:v>70</c:v>
                </c:pt>
                <c:pt idx="215">
                  <c:v>154</c:v>
                </c:pt>
                <c:pt idx="216">
                  <c:v>116</c:v>
                </c:pt>
                <c:pt idx="217">
                  <c:v>99</c:v>
                </c:pt>
                <c:pt idx="218">
                  <c:v>143</c:v>
                </c:pt>
                <c:pt idx="219">
                  <c:v>120</c:v>
                </c:pt>
                <c:pt idx="220">
                  <c:v>127</c:v>
                </c:pt>
                <c:pt idx="221">
                  <c:v>48</c:v>
                </c:pt>
                <c:pt idx="222">
                  <c:v>112</c:v>
                </c:pt>
                <c:pt idx="223">
                  <c:v>105</c:v>
                </c:pt>
                <c:pt idx="224">
                  <c:v>162</c:v>
                </c:pt>
                <c:pt idx="225">
                  <c:v>206</c:v>
                </c:pt>
                <c:pt idx="226">
                  <c:v>89</c:v>
                </c:pt>
                <c:pt idx="227">
                  <c:v>105</c:v>
                </c:pt>
                <c:pt idx="228">
                  <c:v>106</c:v>
                </c:pt>
                <c:pt idx="229">
                  <c:v>69</c:v>
                </c:pt>
                <c:pt idx="230">
                  <c:v>67</c:v>
                </c:pt>
                <c:pt idx="231">
                  <c:v>84</c:v>
                </c:pt>
                <c:pt idx="232">
                  <c:v>118</c:v>
                </c:pt>
                <c:pt idx="233">
                  <c:v>91</c:v>
                </c:pt>
                <c:pt idx="234">
                  <c:v>64</c:v>
                </c:pt>
                <c:pt idx="235">
                  <c:v>47</c:v>
                </c:pt>
                <c:pt idx="236">
                  <c:v>96</c:v>
                </c:pt>
                <c:pt idx="237">
                  <c:v>106</c:v>
                </c:pt>
                <c:pt idx="238">
                  <c:v>69</c:v>
                </c:pt>
                <c:pt idx="239">
                  <c:v>103</c:v>
                </c:pt>
                <c:pt idx="240">
                  <c:v>122</c:v>
                </c:pt>
                <c:pt idx="241">
                  <c:v>112</c:v>
                </c:pt>
                <c:pt idx="242">
                  <c:v>63</c:v>
                </c:pt>
                <c:pt idx="243">
                  <c:v>56</c:v>
                </c:pt>
                <c:pt idx="244">
                  <c:v>59</c:v>
                </c:pt>
                <c:pt idx="245">
                  <c:v>164</c:v>
                </c:pt>
                <c:pt idx="246">
                  <c:v>81</c:v>
                </c:pt>
                <c:pt idx="247">
                  <c:v>103</c:v>
                </c:pt>
                <c:pt idx="248">
                  <c:v>53</c:v>
                </c:pt>
                <c:pt idx="249">
                  <c:v>79</c:v>
                </c:pt>
                <c:pt idx="250">
                  <c:v>52</c:v>
                </c:pt>
                <c:pt idx="251">
                  <c:v>74</c:v>
                </c:pt>
                <c:pt idx="252">
                  <c:v>105</c:v>
                </c:pt>
                <c:pt idx="253">
                  <c:v>66</c:v>
                </c:pt>
                <c:pt idx="254">
                  <c:v>807</c:v>
                </c:pt>
                <c:pt idx="255">
                  <c:v>95</c:v>
                </c:pt>
                <c:pt idx="256">
                  <c:v>52</c:v>
                </c:pt>
                <c:pt idx="257">
                  <c:v>28</c:v>
                </c:pt>
                <c:pt idx="258">
                  <c:v>67</c:v>
                </c:pt>
                <c:pt idx="259">
                  <c:v>104</c:v>
                </c:pt>
                <c:pt idx="260">
                  <c:v>74</c:v>
                </c:pt>
                <c:pt idx="261">
                  <c:v>60</c:v>
                </c:pt>
                <c:pt idx="262">
                  <c:v>92</c:v>
                </c:pt>
                <c:pt idx="263">
                  <c:v>117</c:v>
                </c:pt>
                <c:pt idx="264">
                  <c:v>56</c:v>
                </c:pt>
                <c:pt idx="265">
                  <c:v>107</c:v>
                </c:pt>
                <c:pt idx="266">
                  <c:v>232</c:v>
                </c:pt>
                <c:pt idx="267">
                  <c:v>120</c:v>
                </c:pt>
                <c:pt idx="268">
                  <c:v>112</c:v>
                </c:pt>
                <c:pt idx="269">
                  <c:v>90</c:v>
                </c:pt>
                <c:pt idx="270">
                  <c:v>43</c:v>
                </c:pt>
                <c:pt idx="271">
                  <c:v>112</c:v>
                </c:pt>
                <c:pt idx="272">
                  <c:v>146</c:v>
                </c:pt>
                <c:pt idx="273">
                  <c:v>219</c:v>
                </c:pt>
                <c:pt idx="274">
                  <c:v>50</c:v>
                </c:pt>
                <c:pt idx="275">
                  <c:v>93</c:v>
                </c:pt>
                <c:pt idx="276">
                  <c:v>117</c:v>
                </c:pt>
                <c:pt idx="277">
                  <c:v>64</c:v>
                </c:pt>
                <c:pt idx="278">
                  <c:v>57</c:v>
                </c:pt>
                <c:pt idx="279">
                  <c:v>73</c:v>
                </c:pt>
                <c:pt idx="280">
                  <c:v>66</c:v>
                </c:pt>
                <c:pt idx="281">
                  <c:v>68</c:v>
                </c:pt>
                <c:pt idx="282">
                  <c:v>103</c:v>
                </c:pt>
                <c:pt idx="283">
                  <c:v>77</c:v>
                </c:pt>
                <c:pt idx="284">
                  <c:v>72</c:v>
                </c:pt>
                <c:pt idx="285">
                  <c:v>79</c:v>
                </c:pt>
                <c:pt idx="286">
                  <c:v>79</c:v>
                </c:pt>
                <c:pt idx="287">
                  <c:v>68</c:v>
                </c:pt>
                <c:pt idx="288">
                  <c:v>399</c:v>
                </c:pt>
                <c:pt idx="289">
                  <c:v>139</c:v>
                </c:pt>
                <c:pt idx="290">
                  <c:v>65</c:v>
                </c:pt>
                <c:pt idx="291">
                  <c:v>60</c:v>
                </c:pt>
                <c:pt idx="292">
                  <c:v>393</c:v>
                </c:pt>
                <c:pt idx="293">
                  <c:v>403</c:v>
                </c:pt>
                <c:pt idx="294">
                  <c:v>129</c:v>
                </c:pt>
                <c:pt idx="295">
                  <c:v>161</c:v>
                </c:pt>
                <c:pt idx="296">
                  <c:v>210</c:v>
                </c:pt>
                <c:pt idx="297">
                  <c:v>246</c:v>
                </c:pt>
                <c:pt idx="298">
                  <c:v>298</c:v>
                </c:pt>
                <c:pt idx="299">
                  <c:v>169</c:v>
                </c:pt>
                <c:pt idx="300">
                  <c:v>249</c:v>
                </c:pt>
                <c:pt idx="301">
                  <c:v>191</c:v>
                </c:pt>
                <c:pt idx="302">
                  <c:v>217</c:v>
                </c:pt>
                <c:pt idx="303">
                  <c:v>254</c:v>
                </c:pt>
                <c:pt idx="304">
                  <c:v>154</c:v>
                </c:pt>
                <c:pt idx="305">
                  <c:v>151</c:v>
                </c:pt>
                <c:pt idx="306">
                  <c:v>100</c:v>
                </c:pt>
                <c:pt idx="307">
                  <c:v>1849</c:v>
                </c:pt>
                <c:pt idx="308">
                  <c:v>434</c:v>
                </c:pt>
                <c:pt idx="309">
                  <c:v>202</c:v>
                </c:pt>
                <c:pt idx="310">
                  <c:v>219</c:v>
                </c:pt>
                <c:pt idx="311">
                  <c:v>114</c:v>
                </c:pt>
                <c:pt idx="312">
                  <c:v>112</c:v>
                </c:pt>
                <c:pt idx="313">
                  <c:v>104</c:v>
                </c:pt>
                <c:pt idx="314">
                  <c:v>103</c:v>
                </c:pt>
                <c:pt idx="315">
                  <c:v>221</c:v>
                </c:pt>
                <c:pt idx="316">
                  <c:v>146</c:v>
                </c:pt>
                <c:pt idx="317">
                  <c:v>139</c:v>
                </c:pt>
                <c:pt idx="318">
                  <c:v>199</c:v>
                </c:pt>
                <c:pt idx="319">
                  <c:v>144</c:v>
                </c:pt>
                <c:pt idx="320">
                  <c:v>82</c:v>
                </c:pt>
                <c:pt idx="321">
                  <c:v>210</c:v>
                </c:pt>
                <c:pt idx="322">
                  <c:v>179</c:v>
                </c:pt>
                <c:pt idx="323">
                  <c:v>234</c:v>
                </c:pt>
                <c:pt idx="324">
                  <c:v>127</c:v>
                </c:pt>
                <c:pt idx="325">
                  <c:v>78</c:v>
                </c:pt>
                <c:pt idx="326">
                  <c:v>77</c:v>
                </c:pt>
                <c:pt idx="327">
                  <c:v>99</c:v>
                </c:pt>
                <c:pt idx="328">
                  <c:v>60</c:v>
                </c:pt>
                <c:pt idx="329">
                  <c:v>203</c:v>
                </c:pt>
                <c:pt idx="330">
                  <c:v>166</c:v>
                </c:pt>
                <c:pt idx="331">
                  <c:v>86</c:v>
                </c:pt>
                <c:pt idx="332">
                  <c:v>40</c:v>
                </c:pt>
                <c:pt idx="333">
                  <c:v>71</c:v>
                </c:pt>
                <c:pt idx="334">
                  <c:v>62</c:v>
                </c:pt>
                <c:pt idx="335">
                  <c:v>35</c:v>
                </c:pt>
                <c:pt idx="336">
                  <c:v>22</c:v>
                </c:pt>
                <c:pt idx="337">
                  <c:v>28</c:v>
                </c:pt>
                <c:pt idx="338">
                  <c:v>46</c:v>
                </c:pt>
                <c:pt idx="339">
                  <c:v>23</c:v>
                </c:pt>
                <c:pt idx="340">
                  <c:v>33</c:v>
                </c:pt>
                <c:pt idx="341">
                  <c:v>75</c:v>
                </c:pt>
                <c:pt idx="342">
                  <c:v>53</c:v>
                </c:pt>
                <c:pt idx="343">
                  <c:v>48</c:v>
                </c:pt>
                <c:pt idx="344">
                  <c:v>62</c:v>
                </c:pt>
                <c:pt idx="345">
                  <c:v>61</c:v>
                </c:pt>
                <c:pt idx="346">
                  <c:v>54</c:v>
                </c:pt>
                <c:pt idx="347">
                  <c:v>18</c:v>
                </c:pt>
                <c:pt idx="348">
                  <c:v>51</c:v>
                </c:pt>
                <c:pt idx="349">
                  <c:v>76</c:v>
                </c:pt>
                <c:pt idx="350">
                  <c:v>69</c:v>
                </c:pt>
                <c:pt idx="351">
                  <c:v>61</c:v>
                </c:pt>
                <c:pt idx="352">
                  <c:v>86</c:v>
                </c:pt>
                <c:pt idx="353">
                  <c:v>868</c:v>
                </c:pt>
                <c:pt idx="354">
                  <c:v>1233</c:v>
                </c:pt>
                <c:pt idx="355">
                  <c:v>9326</c:v>
                </c:pt>
                <c:pt idx="356">
                  <c:v>25377</c:v>
                </c:pt>
                <c:pt idx="357">
                  <c:v>30</c:v>
                </c:pt>
                <c:pt idx="358">
                  <c:v>111</c:v>
                </c:pt>
                <c:pt idx="359">
                  <c:v>71</c:v>
                </c:pt>
                <c:pt idx="360">
                  <c:v>39</c:v>
                </c:pt>
                <c:pt idx="361">
                  <c:v>76</c:v>
                </c:pt>
                <c:pt idx="362">
                  <c:v>22</c:v>
                </c:pt>
                <c:pt idx="363">
                  <c:v>110</c:v>
                </c:pt>
                <c:pt idx="364">
                  <c:v>139</c:v>
                </c:pt>
                <c:pt idx="365">
                  <c:v>24</c:v>
                </c:pt>
                <c:pt idx="366">
                  <c:v>46</c:v>
                </c:pt>
                <c:pt idx="367">
                  <c:v>60</c:v>
                </c:pt>
                <c:pt idx="368">
                  <c:v>45</c:v>
                </c:pt>
                <c:pt idx="369">
                  <c:v>48</c:v>
                </c:pt>
                <c:pt idx="370">
                  <c:v>42</c:v>
                </c:pt>
                <c:pt idx="371">
                  <c:v>9</c:v>
                </c:pt>
                <c:pt idx="372">
                  <c:v>24</c:v>
                </c:pt>
                <c:pt idx="373">
                  <c:v>29</c:v>
                </c:pt>
                <c:pt idx="374">
                  <c:v>59</c:v>
                </c:pt>
                <c:pt idx="375">
                  <c:v>96</c:v>
                </c:pt>
                <c:pt idx="376">
                  <c:v>132</c:v>
                </c:pt>
                <c:pt idx="377">
                  <c:v>62</c:v>
                </c:pt>
                <c:pt idx="378">
                  <c:v>6</c:v>
                </c:pt>
                <c:pt idx="379">
                  <c:v>86</c:v>
                </c:pt>
                <c:pt idx="380">
                  <c:v>35</c:v>
                </c:pt>
                <c:pt idx="381">
                  <c:v>52</c:v>
                </c:pt>
                <c:pt idx="382">
                  <c:v>51</c:v>
                </c:pt>
                <c:pt idx="383">
                  <c:v>189</c:v>
                </c:pt>
                <c:pt idx="384">
                  <c:v>96</c:v>
                </c:pt>
                <c:pt idx="385">
                  <c:v>76</c:v>
                </c:pt>
                <c:pt idx="386">
                  <c:v>60</c:v>
                </c:pt>
                <c:pt idx="387">
                  <c:v>56</c:v>
                </c:pt>
                <c:pt idx="388">
                  <c:v>109</c:v>
                </c:pt>
                <c:pt idx="389">
                  <c:v>99</c:v>
                </c:pt>
                <c:pt idx="390">
                  <c:v>81</c:v>
                </c:pt>
                <c:pt idx="391">
                  <c:v>71</c:v>
                </c:pt>
                <c:pt idx="392">
                  <c:v>96</c:v>
                </c:pt>
                <c:pt idx="393">
                  <c:v>120</c:v>
                </c:pt>
                <c:pt idx="394">
                  <c:v>109</c:v>
                </c:pt>
                <c:pt idx="395">
                  <c:v>162</c:v>
                </c:pt>
                <c:pt idx="396">
                  <c:v>87</c:v>
                </c:pt>
                <c:pt idx="397">
                  <c:v>76</c:v>
                </c:pt>
                <c:pt idx="398">
                  <c:v>59</c:v>
                </c:pt>
                <c:pt idx="399">
                  <c:v>31</c:v>
                </c:pt>
                <c:pt idx="400">
                  <c:v>109</c:v>
                </c:pt>
                <c:pt idx="401">
                  <c:v>83</c:v>
                </c:pt>
                <c:pt idx="402">
                  <c:v>50</c:v>
                </c:pt>
                <c:pt idx="403">
                  <c:v>190</c:v>
                </c:pt>
                <c:pt idx="404">
                  <c:v>40</c:v>
                </c:pt>
                <c:pt idx="405">
                  <c:v>42</c:v>
                </c:pt>
                <c:pt idx="406">
                  <c:v>18</c:v>
                </c:pt>
                <c:pt idx="407">
                  <c:v>47</c:v>
                </c:pt>
                <c:pt idx="408">
                  <c:v>43</c:v>
                </c:pt>
                <c:pt idx="409">
                  <c:v>209</c:v>
                </c:pt>
                <c:pt idx="410">
                  <c:v>74</c:v>
                </c:pt>
                <c:pt idx="411">
                  <c:v>34</c:v>
                </c:pt>
                <c:pt idx="412">
                  <c:v>52</c:v>
                </c:pt>
                <c:pt idx="413">
                  <c:v>78</c:v>
                </c:pt>
                <c:pt idx="414">
                  <c:v>51</c:v>
                </c:pt>
                <c:pt idx="415">
                  <c:v>47</c:v>
                </c:pt>
                <c:pt idx="416">
                  <c:v>30</c:v>
                </c:pt>
                <c:pt idx="417">
                  <c:v>31</c:v>
                </c:pt>
                <c:pt idx="418">
                  <c:v>67</c:v>
                </c:pt>
                <c:pt idx="419">
                  <c:v>86</c:v>
                </c:pt>
                <c:pt idx="420">
                  <c:v>43</c:v>
                </c:pt>
                <c:pt idx="421">
                  <c:v>41</c:v>
                </c:pt>
                <c:pt idx="422">
                  <c:v>43</c:v>
                </c:pt>
                <c:pt idx="423">
                  <c:v>32</c:v>
                </c:pt>
                <c:pt idx="424">
                  <c:v>50</c:v>
                </c:pt>
                <c:pt idx="425">
                  <c:v>48</c:v>
                </c:pt>
                <c:pt idx="426">
                  <c:v>50</c:v>
                </c:pt>
                <c:pt idx="427">
                  <c:v>37</c:v>
                </c:pt>
                <c:pt idx="428">
                  <c:v>82</c:v>
                </c:pt>
                <c:pt idx="429">
                  <c:v>106</c:v>
                </c:pt>
                <c:pt idx="430">
                  <c:v>62</c:v>
                </c:pt>
                <c:pt idx="431">
                  <c:v>102</c:v>
                </c:pt>
                <c:pt idx="432">
                  <c:v>55</c:v>
                </c:pt>
                <c:pt idx="433">
                  <c:v>75</c:v>
                </c:pt>
                <c:pt idx="434">
                  <c:v>48</c:v>
                </c:pt>
                <c:pt idx="435">
                  <c:v>32</c:v>
                </c:pt>
                <c:pt idx="436">
                  <c:v>769</c:v>
                </c:pt>
                <c:pt idx="437">
                  <c:v>847</c:v>
                </c:pt>
                <c:pt idx="438">
                  <c:v>457</c:v>
                </c:pt>
                <c:pt idx="439">
                  <c:v>363</c:v>
                </c:pt>
                <c:pt idx="440">
                  <c:v>299</c:v>
                </c:pt>
                <c:pt idx="441">
                  <c:v>216</c:v>
                </c:pt>
                <c:pt idx="442">
                  <c:v>191</c:v>
                </c:pt>
                <c:pt idx="443">
                  <c:v>138</c:v>
                </c:pt>
                <c:pt idx="444">
                  <c:v>138</c:v>
                </c:pt>
                <c:pt idx="445">
                  <c:v>128</c:v>
                </c:pt>
                <c:pt idx="446">
                  <c:v>84</c:v>
                </c:pt>
                <c:pt idx="447">
                  <c:v>129</c:v>
                </c:pt>
                <c:pt idx="448">
                  <c:v>157</c:v>
                </c:pt>
                <c:pt idx="449">
                  <c:v>126</c:v>
                </c:pt>
                <c:pt idx="450">
                  <c:v>101</c:v>
                </c:pt>
                <c:pt idx="451">
                  <c:v>88</c:v>
                </c:pt>
                <c:pt idx="452">
                  <c:v>67</c:v>
                </c:pt>
                <c:pt idx="453">
                  <c:v>118</c:v>
                </c:pt>
                <c:pt idx="454">
                  <c:v>102</c:v>
                </c:pt>
                <c:pt idx="455">
                  <c:v>210</c:v>
                </c:pt>
                <c:pt idx="456">
                  <c:v>170</c:v>
                </c:pt>
                <c:pt idx="457">
                  <c:v>153</c:v>
                </c:pt>
                <c:pt idx="458">
                  <c:v>89</c:v>
                </c:pt>
                <c:pt idx="459">
                  <c:v>141</c:v>
                </c:pt>
                <c:pt idx="460">
                  <c:v>98</c:v>
                </c:pt>
                <c:pt idx="461">
                  <c:v>2467</c:v>
                </c:pt>
                <c:pt idx="462">
                  <c:v>6346</c:v>
                </c:pt>
                <c:pt idx="463">
                  <c:v>112</c:v>
                </c:pt>
                <c:pt idx="464">
                  <c:v>131</c:v>
                </c:pt>
                <c:pt idx="465">
                  <c:v>105</c:v>
                </c:pt>
                <c:pt idx="466">
                  <c:v>126</c:v>
                </c:pt>
                <c:pt idx="467">
                  <c:v>91</c:v>
                </c:pt>
                <c:pt idx="468">
                  <c:v>77</c:v>
                </c:pt>
                <c:pt idx="469">
                  <c:v>65</c:v>
                </c:pt>
                <c:pt idx="470">
                  <c:v>125</c:v>
                </c:pt>
                <c:pt idx="471">
                  <c:v>97</c:v>
                </c:pt>
                <c:pt idx="472">
                  <c:v>76</c:v>
                </c:pt>
                <c:pt idx="473">
                  <c:v>146</c:v>
                </c:pt>
                <c:pt idx="474">
                  <c:v>107</c:v>
                </c:pt>
                <c:pt idx="475">
                  <c:v>112</c:v>
                </c:pt>
                <c:pt idx="476">
                  <c:v>5718</c:v>
                </c:pt>
                <c:pt idx="477">
                  <c:v>314</c:v>
                </c:pt>
                <c:pt idx="478">
                  <c:v>84</c:v>
                </c:pt>
                <c:pt idx="479">
                  <c:v>94</c:v>
                </c:pt>
                <c:pt idx="480">
                  <c:v>100</c:v>
                </c:pt>
                <c:pt idx="481">
                  <c:v>85</c:v>
                </c:pt>
                <c:pt idx="482">
                  <c:v>89</c:v>
                </c:pt>
                <c:pt idx="483">
                  <c:v>86</c:v>
                </c:pt>
                <c:pt idx="484">
                  <c:v>73</c:v>
                </c:pt>
                <c:pt idx="485">
                  <c:v>79</c:v>
                </c:pt>
                <c:pt idx="486">
                  <c:v>108</c:v>
                </c:pt>
                <c:pt idx="487">
                  <c:v>97</c:v>
                </c:pt>
                <c:pt idx="488">
                  <c:v>113</c:v>
                </c:pt>
                <c:pt idx="489">
                  <c:v>85</c:v>
                </c:pt>
                <c:pt idx="490">
                  <c:v>82</c:v>
                </c:pt>
                <c:pt idx="491">
                  <c:v>77</c:v>
                </c:pt>
                <c:pt idx="492">
                  <c:v>196</c:v>
                </c:pt>
                <c:pt idx="493">
                  <c:v>249</c:v>
                </c:pt>
                <c:pt idx="494">
                  <c:v>176</c:v>
                </c:pt>
                <c:pt idx="495">
                  <c:v>179</c:v>
                </c:pt>
                <c:pt idx="496">
                  <c:v>134</c:v>
                </c:pt>
                <c:pt idx="497">
                  <c:v>98</c:v>
                </c:pt>
                <c:pt idx="498">
                  <c:v>87</c:v>
                </c:pt>
                <c:pt idx="499">
                  <c:v>93</c:v>
                </c:pt>
                <c:pt idx="500">
                  <c:v>167</c:v>
                </c:pt>
                <c:pt idx="501">
                  <c:v>100</c:v>
                </c:pt>
                <c:pt idx="502">
                  <c:v>102</c:v>
                </c:pt>
                <c:pt idx="503">
                  <c:v>102</c:v>
                </c:pt>
                <c:pt idx="504">
                  <c:v>93</c:v>
                </c:pt>
                <c:pt idx="505">
                  <c:v>76</c:v>
                </c:pt>
                <c:pt idx="506">
                  <c:v>76</c:v>
                </c:pt>
                <c:pt idx="507">
                  <c:v>82</c:v>
                </c:pt>
                <c:pt idx="508">
                  <c:v>150</c:v>
                </c:pt>
                <c:pt idx="509">
                  <c:v>198</c:v>
                </c:pt>
                <c:pt idx="510">
                  <c:v>293</c:v>
                </c:pt>
                <c:pt idx="511">
                  <c:v>406</c:v>
                </c:pt>
                <c:pt idx="512">
                  <c:v>907</c:v>
                </c:pt>
                <c:pt idx="513">
                  <c:v>936</c:v>
                </c:pt>
                <c:pt idx="514">
                  <c:v>208</c:v>
                </c:pt>
                <c:pt idx="515">
                  <c:v>83</c:v>
                </c:pt>
                <c:pt idx="516">
                  <c:v>127</c:v>
                </c:pt>
                <c:pt idx="517">
                  <c:v>234</c:v>
                </c:pt>
                <c:pt idx="518">
                  <c:v>4187</c:v>
                </c:pt>
                <c:pt idx="519">
                  <c:v>5428</c:v>
                </c:pt>
                <c:pt idx="520">
                  <c:v>2985</c:v>
                </c:pt>
                <c:pt idx="521">
                  <c:v>3286</c:v>
                </c:pt>
                <c:pt idx="522">
                  <c:v>185</c:v>
                </c:pt>
                <c:pt idx="523">
                  <c:v>64</c:v>
                </c:pt>
                <c:pt idx="524">
                  <c:v>74</c:v>
                </c:pt>
                <c:pt idx="525">
                  <c:v>62</c:v>
                </c:pt>
                <c:pt idx="526">
                  <c:v>40</c:v>
                </c:pt>
                <c:pt idx="527">
                  <c:v>60</c:v>
                </c:pt>
                <c:pt idx="528">
                  <c:v>204</c:v>
                </c:pt>
                <c:pt idx="529">
                  <c:v>276</c:v>
                </c:pt>
                <c:pt idx="530">
                  <c:v>107</c:v>
                </c:pt>
                <c:pt idx="531">
                  <c:v>99</c:v>
                </c:pt>
                <c:pt idx="532">
                  <c:v>928</c:v>
                </c:pt>
                <c:pt idx="533">
                  <c:v>1445</c:v>
                </c:pt>
                <c:pt idx="534">
                  <c:v>198</c:v>
                </c:pt>
                <c:pt idx="535">
                  <c:v>52</c:v>
                </c:pt>
                <c:pt idx="536">
                  <c:v>56</c:v>
                </c:pt>
                <c:pt idx="537">
                  <c:v>153</c:v>
                </c:pt>
                <c:pt idx="538">
                  <c:v>92</c:v>
                </c:pt>
                <c:pt idx="539">
                  <c:v>245</c:v>
                </c:pt>
                <c:pt idx="540">
                  <c:v>395</c:v>
                </c:pt>
                <c:pt idx="541">
                  <c:v>219</c:v>
                </c:pt>
                <c:pt idx="542">
                  <c:v>53</c:v>
                </c:pt>
                <c:pt idx="543">
                  <c:v>95</c:v>
                </c:pt>
                <c:pt idx="544">
                  <c:v>60</c:v>
                </c:pt>
                <c:pt idx="545">
                  <c:v>96</c:v>
                </c:pt>
                <c:pt idx="546">
                  <c:v>139</c:v>
                </c:pt>
                <c:pt idx="547">
                  <c:v>101</c:v>
                </c:pt>
                <c:pt idx="548">
                  <c:v>61</c:v>
                </c:pt>
                <c:pt idx="549">
                  <c:v>92</c:v>
                </c:pt>
                <c:pt idx="550">
                  <c:v>145</c:v>
                </c:pt>
                <c:pt idx="551">
                  <c:v>126</c:v>
                </c:pt>
                <c:pt idx="552">
                  <c:v>86</c:v>
                </c:pt>
                <c:pt idx="553">
                  <c:v>71</c:v>
                </c:pt>
                <c:pt idx="554">
                  <c:v>73</c:v>
                </c:pt>
                <c:pt idx="555">
                  <c:v>99</c:v>
                </c:pt>
                <c:pt idx="556">
                  <c:v>90</c:v>
                </c:pt>
                <c:pt idx="557">
                  <c:v>169</c:v>
                </c:pt>
                <c:pt idx="558">
                  <c:v>95</c:v>
                </c:pt>
                <c:pt idx="559">
                  <c:v>57</c:v>
                </c:pt>
                <c:pt idx="560">
                  <c:v>97</c:v>
                </c:pt>
                <c:pt idx="561">
                  <c:v>155</c:v>
                </c:pt>
                <c:pt idx="562">
                  <c:v>236</c:v>
                </c:pt>
                <c:pt idx="563">
                  <c:v>127</c:v>
                </c:pt>
                <c:pt idx="564">
                  <c:v>130</c:v>
                </c:pt>
                <c:pt idx="565">
                  <c:v>81</c:v>
                </c:pt>
                <c:pt idx="566">
                  <c:v>76</c:v>
                </c:pt>
                <c:pt idx="567">
                  <c:v>71</c:v>
                </c:pt>
                <c:pt idx="568">
                  <c:v>62</c:v>
                </c:pt>
                <c:pt idx="569">
                  <c:v>112</c:v>
                </c:pt>
                <c:pt idx="570">
                  <c:v>76</c:v>
                </c:pt>
                <c:pt idx="571">
                  <c:v>124</c:v>
                </c:pt>
                <c:pt idx="572">
                  <c:v>126</c:v>
                </c:pt>
                <c:pt idx="573">
                  <c:v>117</c:v>
                </c:pt>
                <c:pt idx="574">
                  <c:v>147</c:v>
                </c:pt>
                <c:pt idx="575">
                  <c:v>92</c:v>
                </c:pt>
                <c:pt idx="576">
                  <c:v>102</c:v>
                </c:pt>
                <c:pt idx="577">
                  <c:v>109</c:v>
                </c:pt>
                <c:pt idx="578">
                  <c:v>125</c:v>
                </c:pt>
                <c:pt idx="579">
                  <c:v>193</c:v>
                </c:pt>
                <c:pt idx="580">
                  <c:v>197</c:v>
                </c:pt>
                <c:pt idx="581">
                  <c:v>267</c:v>
                </c:pt>
                <c:pt idx="582">
                  <c:v>316</c:v>
                </c:pt>
                <c:pt idx="583">
                  <c:v>364</c:v>
                </c:pt>
                <c:pt idx="584">
                  <c:v>390</c:v>
                </c:pt>
                <c:pt idx="585">
                  <c:v>204</c:v>
                </c:pt>
                <c:pt idx="586">
                  <c:v>246</c:v>
                </c:pt>
                <c:pt idx="587">
                  <c:v>432</c:v>
                </c:pt>
                <c:pt idx="588">
                  <c:v>340</c:v>
                </c:pt>
                <c:pt idx="589">
                  <c:v>359</c:v>
                </c:pt>
                <c:pt idx="590">
                  <c:v>425</c:v>
                </c:pt>
                <c:pt idx="591">
                  <c:v>308</c:v>
                </c:pt>
                <c:pt idx="592">
                  <c:v>272</c:v>
                </c:pt>
                <c:pt idx="593">
                  <c:v>252</c:v>
                </c:pt>
                <c:pt idx="594">
                  <c:v>192</c:v>
                </c:pt>
                <c:pt idx="595">
                  <c:v>70</c:v>
                </c:pt>
                <c:pt idx="596">
                  <c:v>140</c:v>
                </c:pt>
                <c:pt idx="597">
                  <c:v>116</c:v>
                </c:pt>
                <c:pt idx="598">
                  <c:v>127</c:v>
                </c:pt>
                <c:pt idx="599">
                  <c:v>213</c:v>
                </c:pt>
                <c:pt idx="600">
                  <c:v>159</c:v>
                </c:pt>
                <c:pt idx="601">
                  <c:v>193</c:v>
                </c:pt>
                <c:pt idx="602">
                  <c:v>194</c:v>
                </c:pt>
                <c:pt idx="603">
                  <c:v>162</c:v>
                </c:pt>
                <c:pt idx="604">
                  <c:v>156</c:v>
                </c:pt>
                <c:pt idx="605">
                  <c:v>207</c:v>
                </c:pt>
                <c:pt idx="606">
                  <c:v>198</c:v>
                </c:pt>
                <c:pt idx="607">
                  <c:v>184</c:v>
                </c:pt>
                <c:pt idx="608">
                  <c:v>145</c:v>
                </c:pt>
                <c:pt idx="609">
                  <c:v>134</c:v>
                </c:pt>
                <c:pt idx="610">
                  <c:v>166</c:v>
                </c:pt>
                <c:pt idx="611">
                  <c:v>163</c:v>
                </c:pt>
                <c:pt idx="612">
                  <c:v>172</c:v>
                </c:pt>
                <c:pt idx="613">
                  <c:v>152</c:v>
                </c:pt>
                <c:pt idx="614">
                  <c:v>290</c:v>
                </c:pt>
                <c:pt idx="615">
                  <c:v>176</c:v>
                </c:pt>
                <c:pt idx="616">
                  <c:v>204</c:v>
                </c:pt>
                <c:pt idx="617">
                  <c:v>193</c:v>
                </c:pt>
                <c:pt idx="618">
                  <c:v>248</c:v>
                </c:pt>
                <c:pt idx="619">
                  <c:v>167</c:v>
                </c:pt>
                <c:pt idx="620">
                  <c:v>228</c:v>
                </c:pt>
                <c:pt idx="621">
                  <c:v>133</c:v>
                </c:pt>
                <c:pt idx="622">
                  <c:v>231</c:v>
                </c:pt>
                <c:pt idx="623">
                  <c:v>308</c:v>
                </c:pt>
                <c:pt idx="624">
                  <c:v>109</c:v>
                </c:pt>
                <c:pt idx="625">
                  <c:v>233</c:v>
                </c:pt>
                <c:pt idx="626">
                  <c:v>340</c:v>
                </c:pt>
                <c:pt idx="627">
                  <c:v>398</c:v>
                </c:pt>
                <c:pt idx="628">
                  <c:v>245</c:v>
                </c:pt>
                <c:pt idx="629">
                  <c:v>298</c:v>
                </c:pt>
                <c:pt idx="630">
                  <c:v>158</c:v>
                </c:pt>
                <c:pt idx="631">
                  <c:v>126</c:v>
                </c:pt>
                <c:pt idx="632">
                  <c:v>252</c:v>
                </c:pt>
                <c:pt idx="633">
                  <c:v>260</c:v>
                </c:pt>
                <c:pt idx="634">
                  <c:v>129</c:v>
                </c:pt>
                <c:pt idx="635">
                  <c:v>197</c:v>
                </c:pt>
                <c:pt idx="636">
                  <c:v>214</c:v>
                </c:pt>
                <c:pt idx="637">
                  <c:v>428</c:v>
                </c:pt>
                <c:pt idx="638">
                  <c:v>90</c:v>
                </c:pt>
                <c:pt idx="639">
                  <c:v>166</c:v>
                </c:pt>
                <c:pt idx="640">
                  <c:v>204</c:v>
                </c:pt>
                <c:pt idx="641">
                  <c:v>362</c:v>
                </c:pt>
                <c:pt idx="642">
                  <c:v>380</c:v>
                </c:pt>
                <c:pt idx="643">
                  <c:v>221</c:v>
                </c:pt>
                <c:pt idx="644">
                  <c:v>172</c:v>
                </c:pt>
                <c:pt idx="645">
                  <c:v>130</c:v>
                </c:pt>
                <c:pt idx="646">
                  <c:v>321</c:v>
                </c:pt>
                <c:pt idx="647">
                  <c:v>274</c:v>
                </c:pt>
                <c:pt idx="648">
                  <c:v>279</c:v>
                </c:pt>
                <c:pt idx="649">
                  <c:v>238</c:v>
                </c:pt>
                <c:pt idx="650">
                  <c:v>136</c:v>
                </c:pt>
                <c:pt idx="651">
                  <c:v>155</c:v>
                </c:pt>
                <c:pt idx="652">
                  <c:v>267</c:v>
                </c:pt>
                <c:pt idx="653">
                  <c:v>1143</c:v>
                </c:pt>
                <c:pt idx="654">
                  <c:v>2391</c:v>
                </c:pt>
                <c:pt idx="655">
                  <c:v>2317</c:v>
                </c:pt>
                <c:pt idx="656">
                  <c:v>2659</c:v>
                </c:pt>
                <c:pt idx="657">
                  <c:v>2600</c:v>
                </c:pt>
                <c:pt idx="658">
                  <c:v>2035</c:v>
                </c:pt>
                <c:pt idx="659">
                  <c:v>2169</c:v>
                </c:pt>
                <c:pt idx="660">
                  <c:v>2534</c:v>
                </c:pt>
                <c:pt idx="661">
                  <c:v>2688</c:v>
                </c:pt>
                <c:pt idx="662">
                  <c:v>2461</c:v>
                </c:pt>
                <c:pt idx="663">
                  <c:v>2492</c:v>
                </c:pt>
                <c:pt idx="664">
                  <c:v>2476</c:v>
                </c:pt>
                <c:pt idx="665">
                  <c:v>1947</c:v>
                </c:pt>
                <c:pt idx="666">
                  <c:v>2200</c:v>
                </c:pt>
                <c:pt idx="667">
                  <c:v>2459</c:v>
                </c:pt>
                <c:pt idx="668">
                  <c:v>2733</c:v>
                </c:pt>
                <c:pt idx="669">
                  <c:v>2354</c:v>
                </c:pt>
                <c:pt idx="670">
                  <c:v>2455</c:v>
                </c:pt>
                <c:pt idx="671">
                  <c:v>2252</c:v>
                </c:pt>
                <c:pt idx="672">
                  <c:v>2378</c:v>
                </c:pt>
                <c:pt idx="673">
                  <c:v>2381</c:v>
                </c:pt>
                <c:pt idx="674">
                  <c:v>2603</c:v>
                </c:pt>
                <c:pt idx="675">
                  <c:v>2531</c:v>
                </c:pt>
                <c:pt idx="676">
                  <c:v>2605</c:v>
                </c:pt>
                <c:pt idx="677">
                  <c:v>2481</c:v>
                </c:pt>
                <c:pt idx="678">
                  <c:v>2313</c:v>
                </c:pt>
                <c:pt idx="679">
                  <c:v>2110</c:v>
                </c:pt>
                <c:pt idx="680">
                  <c:v>2206</c:v>
                </c:pt>
                <c:pt idx="681">
                  <c:v>2575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FE-4D26-974E-A22A52E9B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4835983"/>
        <c:axId val="584850127"/>
      </c:lineChart>
      <c:catAx>
        <c:axId val="584835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850127"/>
        <c:crosses val="autoZero"/>
        <c:auto val="1"/>
        <c:lblAlgn val="ctr"/>
        <c:lblOffset val="100"/>
        <c:noMultiLvlLbl val="0"/>
      </c:catAx>
      <c:valAx>
        <c:axId val="584850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8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CA" dirty="0"/>
              <a:t>No. of trust set transactions-Address 4</a:t>
            </a:r>
          </a:p>
        </c:rich>
      </c:tx>
      <c:layout>
        <c:manualLayout>
          <c:xMode val="edge"/>
          <c:yMode val="edge"/>
          <c:x val="0.15726226529376139"/>
          <c:y val="4.3010734480258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'no. of transactions'!$B$1</c:f>
              <c:strCache>
                <c:ptCount val="1"/>
                <c:pt idx="0">
                  <c:v>No. of trustset transactions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numRef>
              <c:f>'no. of transactions'!$A$2:$A$106</c:f>
              <c:numCache>
                <c:formatCode>yyyy\-mm\-dd</c:formatCode>
                <c:ptCount val="105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44047</c:v>
                </c:pt>
                <c:pt idx="4">
                  <c:v>44048</c:v>
                </c:pt>
                <c:pt idx="5">
                  <c:v>44049</c:v>
                </c:pt>
                <c:pt idx="6">
                  <c:v>44051</c:v>
                </c:pt>
                <c:pt idx="7">
                  <c:v>44053</c:v>
                </c:pt>
                <c:pt idx="8">
                  <c:v>44054</c:v>
                </c:pt>
                <c:pt idx="9">
                  <c:v>44055</c:v>
                </c:pt>
                <c:pt idx="10">
                  <c:v>44056</c:v>
                </c:pt>
                <c:pt idx="11">
                  <c:v>44057</c:v>
                </c:pt>
                <c:pt idx="12">
                  <c:v>44058</c:v>
                </c:pt>
                <c:pt idx="13">
                  <c:v>44059</c:v>
                </c:pt>
                <c:pt idx="14">
                  <c:v>44060</c:v>
                </c:pt>
                <c:pt idx="15">
                  <c:v>44061</c:v>
                </c:pt>
                <c:pt idx="16">
                  <c:v>44062</c:v>
                </c:pt>
                <c:pt idx="17">
                  <c:v>44063</c:v>
                </c:pt>
                <c:pt idx="18">
                  <c:v>44064</c:v>
                </c:pt>
                <c:pt idx="19">
                  <c:v>44065</c:v>
                </c:pt>
                <c:pt idx="20">
                  <c:v>44066</c:v>
                </c:pt>
                <c:pt idx="21">
                  <c:v>44067</c:v>
                </c:pt>
                <c:pt idx="22">
                  <c:v>44068</c:v>
                </c:pt>
                <c:pt idx="23">
                  <c:v>44069</c:v>
                </c:pt>
                <c:pt idx="24">
                  <c:v>44070</c:v>
                </c:pt>
                <c:pt idx="25">
                  <c:v>44071</c:v>
                </c:pt>
                <c:pt idx="26">
                  <c:v>44072</c:v>
                </c:pt>
                <c:pt idx="27">
                  <c:v>44073</c:v>
                </c:pt>
                <c:pt idx="28">
                  <c:v>44074</c:v>
                </c:pt>
                <c:pt idx="29">
                  <c:v>44075</c:v>
                </c:pt>
                <c:pt idx="30">
                  <c:v>44076</c:v>
                </c:pt>
                <c:pt idx="31">
                  <c:v>44077</c:v>
                </c:pt>
                <c:pt idx="32">
                  <c:v>44078</c:v>
                </c:pt>
                <c:pt idx="33">
                  <c:v>44079</c:v>
                </c:pt>
                <c:pt idx="34">
                  <c:v>44080</c:v>
                </c:pt>
                <c:pt idx="35">
                  <c:v>44081</c:v>
                </c:pt>
                <c:pt idx="36">
                  <c:v>44082</c:v>
                </c:pt>
                <c:pt idx="37">
                  <c:v>44083</c:v>
                </c:pt>
                <c:pt idx="38">
                  <c:v>44084</c:v>
                </c:pt>
                <c:pt idx="39">
                  <c:v>44085</c:v>
                </c:pt>
                <c:pt idx="40">
                  <c:v>44086</c:v>
                </c:pt>
                <c:pt idx="41">
                  <c:v>44087</c:v>
                </c:pt>
                <c:pt idx="42">
                  <c:v>44088</c:v>
                </c:pt>
                <c:pt idx="43">
                  <c:v>44089</c:v>
                </c:pt>
                <c:pt idx="44">
                  <c:v>44090</c:v>
                </c:pt>
                <c:pt idx="45">
                  <c:v>44091</c:v>
                </c:pt>
                <c:pt idx="46">
                  <c:v>44092</c:v>
                </c:pt>
                <c:pt idx="47">
                  <c:v>44093</c:v>
                </c:pt>
                <c:pt idx="48">
                  <c:v>44094</c:v>
                </c:pt>
                <c:pt idx="49">
                  <c:v>44095</c:v>
                </c:pt>
                <c:pt idx="50">
                  <c:v>44096</c:v>
                </c:pt>
                <c:pt idx="51">
                  <c:v>44097</c:v>
                </c:pt>
                <c:pt idx="52">
                  <c:v>44098</c:v>
                </c:pt>
                <c:pt idx="53">
                  <c:v>44099</c:v>
                </c:pt>
                <c:pt idx="54">
                  <c:v>44100</c:v>
                </c:pt>
                <c:pt idx="55">
                  <c:v>44101</c:v>
                </c:pt>
                <c:pt idx="56">
                  <c:v>44102</c:v>
                </c:pt>
                <c:pt idx="57">
                  <c:v>44103</c:v>
                </c:pt>
                <c:pt idx="58">
                  <c:v>44104</c:v>
                </c:pt>
                <c:pt idx="59">
                  <c:v>44105</c:v>
                </c:pt>
                <c:pt idx="60">
                  <c:v>44106</c:v>
                </c:pt>
                <c:pt idx="61">
                  <c:v>44107</c:v>
                </c:pt>
                <c:pt idx="62">
                  <c:v>44108</c:v>
                </c:pt>
                <c:pt idx="63">
                  <c:v>44109</c:v>
                </c:pt>
                <c:pt idx="64">
                  <c:v>44110</c:v>
                </c:pt>
                <c:pt idx="65">
                  <c:v>44111</c:v>
                </c:pt>
                <c:pt idx="66">
                  <c:v>44112</c:v>
                </c:pt>
                <c:pt idx="67">
                  <c:v>44113</c:v>
                </c:pt>
                <c:pt idx="68">
                  <c:v>44114</c:v>
                </c:pt>
                <c:pt idx="69">
                  <c:v>44115</c:v>
                </c:pt>
                <c:pt idx="70">
                  <c:v>44116</c:v>
                </c:pt>
                <c:pt idx="71">
                  <c:v>44117</c:v>
                </c:pt>
                <c:pt idx="72">
                  <c:v>44118</c:v>
                </c:pt>
                <c:pt idx="73">
                  <c:v>44119</c:v>
                </c:pt>
                <c:pt idx="74">
                  <c:v>44120</c:v>
                </c:pt>
                <c:pt idx="75">
                  <c:v>44121</c:v>
                </c:pt>
                <c:pt idx="76">
                  <c:v>44122</c:v>
                </c:pt>
                <c:pt idx="77">
                  <c:v>44123</c:v>
                </c:pt>
                <c:pt idx="78">
                  <c:v>44124</c:v>
                </c:pt>
                <c:pt idx="79">
                  <c:v>44125</c:v>
                </c:pt>
                <c:pt idx="80">
                  <c:v>44126</c:v>
                </c:pt>
                <c:pt idx="81">
                  <c:v>44127</c:v>
                </c:pt>
                <c:pt idx="82">
                  <c:v>44128</c:v>
                </c:pt>
                <c:pt idx="83">
                  <c:v>44129</c:v>
                </c:pt>
                <c:pt idx="84">
                  <c:v>44130</c:v>
                </c:pt>
                <c:pt idx="85">
                  <c:v>44131</c:v>
                </c:pt>
                <c:pt idx="86">
                  <c:v>44132</c:v>
                </c:pt>
                <c:pt idx="87">
                  <c:v>44133</c:v>
                </c:pt>
                <c:pt idx="88">
                  <c:v>44134</c:v>
                </c:pt>
                <c:pt idx="89">
                  <c:v>44135</c:v>
                </c:pt>
                <c:pt idx="90">
                  <c:v>44136</c:v>
                </c:pt>
                <c:pt idx="91">
                  <c:v>44137</c:v>
                </c:pt>
                <c:pt idx="92">
                  <c:v>44138</c:v>
                </c:pt>
                <c:pt idx="93">
                  <c:v>44139</c:v>
                </c:pt>
                <c:pt idx="94">
                  <c:v>44140</c:v>
                </c:pt>
                <c:pt idx="95">
                  <c:v>44141</c:v>
                </c:pt>
                <c:pt idx="96">
                  <c:v>44142</c:v>
                </c:pt>
                <c:pt idx="97">
                  <c:v>44143</c:v>
                </c:pt>
                <c:pt idx="98">
                  <c:v>44144</c:v>
                </c:pt>
                <c:pt idx="99">
                  <c:v>44145</c:v>
                </c:pt>
                <c:pt idx="100">
                  <c:v>44146</c:v>
                </c:pt>
                <c:pt idx="101">
                  <c:v>44147</c:v>
                </c:pt>
                <c:pt idx="102">
                  <c:v>44148</c:v>
                </c:pt>
                <c:pt idx="103">
                  <c:v>44149</c:v>
                </c:pt>
                <c:pt idx="104">
                  <c:v>44150</c:v>
                </c:pt>
              </c:numCache>
            </c:numRef>
          </c:cat>
          <c:val>
            <c:numRef>
              <c:f>'no. of transactions'!$B$2:$B$106</c:f>
              <c:numCache>
                <c:formatCode>General</c:formatCode>
                <c:ptCount val="105"/>
                <c:pt idx="0">
                  <c:v>3</c:v>
                </c:pt>
                <c:pt idx="1">
                  <c:v>10</c:v>
                </c:pt>
                <c:pt idx="2">
                  <c:v>2</c:v>
                </c:pt>
                <c:pt idx="3">
                  <c:v>4</c:v>
                </c:pt>
                <c:pt idx="4">
                  <c:v>16</c:v>
                </c:pt>
                <c:pt idx="5">
                  <c:v>6</c:v>
                </c:pt>
                <c:pt idx="6">
                  <c:v>5</c:v>
                </c:pt>
                <c:pt idx="7">
                  <c:v>10</c:v>
                </c:pt>
                <c:pt idx="8">
                  <c:v>4</c:v>
                </c:pt>
                <c:pt idx="9">
                  <c:v>7</c:v>
                </c:pt>
                <c:pt idx="10">
                  <c:v>4</c:v>
                </c:pt>
                <c:pt idx="11">
                  <c:v>5</c:v>
                </c:pt>
                <c:pt idx="12">
                  <c:v>3</c:v>
                </c:pt>
                <c:pt idx="13">
                  <c:v>6</c:v>
                </c:pt>
                <c:pt idx="14">
                  <c:v>5</c:v>
                </c:pt>
                <c:pt idx="15">
                  <c:v>8</c:v>
                </c:pt>
                <c:pt idx="16">
                  <c:v>1</c:v>
                </c:pt>
                <c:pt idx="17">
                  <c:v>15</c:v>
                </c:pt>
                <c:pt idx="18">
                  <c:v>26</c:v>
                </c:pt>
                <c:pt idx="19">
                  <c:v>37</c:v>
                </c:pt>
                <c:pt idx="20">
                  <c:v>43</c:v>
                </c:pt>
                <c:pt idx="21">
                  <c:v>40</c:v>
                </c:pt>
                <c:pt idx="22">
                  <c:v>33</c:v>
                </c:pt>
                <c:pt idx="23">
                  <c:v>23</c:v>
                </c:pt>
                <c:pt idx="24">
                  <c:v>13</c:v>
                </c:pt>
                <c:pt idx="25">
                  <c:v>73</c:v>
                </c:pt>
                <c:pt idx="26">
                  <c:v>46</c:v>
                </c:pt>
                <c:pt idx="27">
                  <c:v>32</c:v>
                </c:pt>
                <c:pt idx="28">
                  <c:v>49</c:v>
                </c:pt>
                <c:pt idx="29">
                  <c:v>27</c:v>
                </c:pt>
                <c:pt idx="30">
                  <c:v>23</c:v>
                </c:pt>
                <c:pt idx="31">
                  <c:v>13</c:v>
                </c:pt>
                <c:pt idx="32">
                  <c:v>9</c:v>
                </c:pt>
                <c:pt idx="33">
                  <c:v>8</c:v>
                </c:pt>
                <c:pt idx="34">
                  <c:v>19</c:v>
                </c:pt>
                <c:pt idx="35">
                  <c:v>10</c:v>
                </c:pt>
                <c:pt idx="36">
                  <c:v>12</c:v>
                </c:pt>
                <c:pt idx="37">
                  <c:v>16</c:v>
                </c:pt>
                <c:pt idx="38">
                  <c:v>11</c:v>
                </c:pt>
                <c:pt idx="39">
                  <c:v>12</c:v>
                </c:pt>
                <c:pt idx="40">
                  <c:v>6</c:v>
                </c:pt>
                <c:pt idx="41">
                  <c:v>7</c:v>
                </c:pt>
                <c:pt idx="42">
                  <c:v>12</c:v>
                </c:pt>
                <c:pt idx="43">
                  <c:v>7</c:v>
                </c:pt>
                <c:pt idx="44">
                  <c:v>6</c:v>
                </c:pt>
                <c:pt idx="45">
                  <c:v>10</c:v>
                </c:pt>
                <c:pt idx="46">
                  <c:v>17</c:v>
                </c:pt>
                <c:pt idx="47">
                  <c:v>5</c:v>
                </c:pt>
                <c:pt idx="48">
                  <c:v>11</c:v>
                </c:pt>
                <c:pt idx="49">
                  <c:v>19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8</c:v>
                </c:pt>
                <c:pt idx="54">
                  <c:v>3</c:v>
                </c:pt>
                <c:pt idx="55">
                  <c:v>12</c:v>
                </c:pt>
                <c:pt idx="56">
                  <c:v>10</c:v>
                </c:pt>
                <c:pt idx="57">
                  <c:v>6</c:v>
                </c:pt>
                <c:pt idx="58">
                  <c:v>7</c:v>
                </c:pt>
                <c:pt idx="59">
                  <c:v>11</c:v>
                </c:pt>
                <c:pt idx="60">
                  <c:v>8</c:v>
                </c:pt>
                <c:pt idx="61">
                  <c:v>8</c:v>
                </c:pt>
                <c:pt idx="62">
                  <c:v>13</c:v>
                </c:pt>
                <c:pt idx="63">
                  <c:v>3</c:v>
                </c:pt>
                <c:pt idx="64">
                  <c:v>9</c:v>
                </c:pt>
                <c:pt idx="65">
                  <c:v>12</c:v>
                </c:pt>
                <c:pt idx="66">
                  <c:v>1</c:v>
                </c:pt>
                <c:pt idx="67">
                  <c:v>10</c:v>
                </c:pt>
                <c:pt idx="68">
                  <c:v>7</c:v>
                </c:pt>
                <c:pt idx="69">
                  <c:v>4</c:v>
                </c:pt>
                <c:pt idx="70">
                  <c:v>10</c:v>
                </c:pt>
                <c:pt idx="71">
                  <c:v>8</c:v>
                </c:pt>
                <c:pt idx="72">
                  <c:v>3</c:v>
                </c:pt>
                <c:pt idx="73">
                  <c:v>10</c:v>
                </c:pt>
                <c:pt idx="74">
                  <c:v>3</c:v>
                </c:pt>
                <c:pt idx="75">
                  <c:v>6</c:v>
                </c:pt>
                <c:pt idx="76">
                  <c:v>12</c:v>
                </c:pt>
                <c:pt idx="77">
                  <c:v>5</c:v>
                </c:pt>
                <c:pt idx="78">
                  <c:v>3</c:v>
                </c:pt>
                <c:pt idx="79">
                  <c:v>7</c:v>
                </c:pt>
                <c:pt idx="80">
                  <c:v>15</c:v>
                </c:pt>
                <c:pt idx="81">
                  <c:v>16</c:v>
                </c:pt>
                <c:pt idx="82">
                  <c:v>8</c:v>
                </c:pt>
                <c:pt idx="83">
                  <c:v>4</c:v>
                </c:pt>
                <c:pt idx="84">
                  <c:v>16</c:v>
                </c:pt>
                <c:pt idx="85">
                  <c:v>4</c:v>
                </c:pt>
                <c:pt idx="86">
                  <c:v>2</c:v>
                </c:pt>
                <c:pt idx="87">
                  <c:v>8</c:v>
                </c:pt>
                <c:pt idx="88">
                  <c:v>5</c:v>
                </c:pt>
                <c:pt idx="89">
                  <c:v>4</c:v>
                </c:pt>
                <c:pt idx="90">
                  <c:v>4</c:v>
                </c:pt>
                <c:pt idx="91">
                  <c:v>8</c:v>
                </c:pt>
                <c:pt idx="92">
                  <c:v>11</c:v>
                </c:pt>
                <c:pt idx="93">
                  <c:v>6</c:v>
                </c:pt>
                <c:pt idx="94">
                  <c:v>25</c:v>
                </c:pt>
                <c:pt idx="95">
                  <c:v>15</c:v>
                </c:pt>
                <c:pt idx="96">
                  <c:v>11</c:v>
                </c:pt>
                <c:pt idx="97">
                  <c:v>18</c:v>
                </c:pt>
                <c:pt idx="98">
                  <c:v>27</c:v>
                </c:pt>
                <c:pt idx="99">
                  <c:v>11</c:v>
                </c:pt>
                <c:pt idx="100">
                  <c:v>8</c:v>
                </c:pt>
                <c:pt idx="101">
                  <c:v>17</c:v>
                </c:pt>
                <c:pt idx="102">
                  <c:v>13</c:v>
                </c:pt>
                <c:pt idx="103">
                  <c:v>14</c:v>
                </c:pt>
                <c:pt idx="10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D-490B-B755-02BCDF03E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1876607599"/>
        <c:axId val="1726771039"/>
      </c:areaChart>
      <c:dateAx>
        <c:axId val="187660759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771039"/>
        <c:crosses val="autoZero"/>
        <c:auto val="1"/>
        <c:lblOffset val="100"/>
        <c:baseTimeUnit val="days"/>
      </c:dateAx>
      <c:valAx>
        <c:axId val="172677103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6075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'trust set btw 2 nodes'!$E$1</c:f>
              <c:strCache>
                <c:ptCount val="1"/>
                <c:pt idx="0">
                  <c:v>value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'trust set btw 2 nodes'!$A$2:$A$22</c:f>
              <c:strCache>
                <c:ptCount val="21"/>
                <c:pt idx="0">
                  <c:v>2020-05-29 14:57:51+00:00</c:v>
                </c:pt>
                <c:pt idx="1">
                  <c:v>2020-05-29 14:58:51+00:00</c:v>
                </c:pt>
                <c:pt idx="2">
                  <c:v>2020-05-29 15:07:10+00:00</c:v>
                </c:pt>
                <c:pt idx="3">
                  <c:v>2020-08-01 12:49:00+00:00</c:v>
                </c:pt>
                <c:pt idx="4">
                  <c:v>2020-08-01 12:49:52+00:00</c:v>
                </c:pt>
                <c:pt idx="5">
                  <c:v>2020-08-02 03:18:01+00:00</c:v>
                </c:pt>
                <c:pt idx="6">
                  <c:v>2020-08-02 03:18:40+00:00</c:v>
                </c:pt>
                <c:pt idx="7">
                  <c:v>2020-08-03 14:04:02+00:00</c:v>
                </c:pt>
                <c:pt idx="8">
                  <c:v>2020-08-03 14:04:21+00:00</c:v>
                </c:pt>
                <c:pt idx="9">
                  <c:v>2020-08-07 19:31:20+00:00</c:v>
                </c:pt>
                <c:pt idx="10">
                  <c:v>2020-08-07 19:32:20+00:00</c:v>
                </c:pt>
                <c:pt idx="11">
                  <c:v>2020-08-24 08:30:52+00:00</c:v>
                </c:pt>
                <c:pt idx="12">
                  <c:v>2020-08-24 08:31:21+00:00</c:v>
                </c:pt>
                <c:pt idx="13">
                  <c:v>2020-09-06 12:05:31+00:00</c:v>
                </c:pt>
                <c:pt idx="14">
                  <c:v>2020-09-06 12:06:02+00:00</c:v>
                </c:pt>
                <c:pt idx="15">
                  <c:v>2020-10-22 06:43:30+00:00</c:v>
                </c:pt>
                <c:pt idx="16">
                  <c:v>2020-10-22 06:44:10+00:00</c:v>
                </c:pt>
                <c:pt idx="17">
                  <c:v>2020-11-15 21:11:20+00:00</c:v>
                </c:pt>
                <c:pt idx="18">
                  <c:v>2020-11-15 21:13:21+00:00</c:v>
                </c:pt>
                <c:pt idx="19">
                  <c:v>2020-11-22 10:36:21+00:00</c:v>
                </c:pt>
                <c:pt idx="20">
                  <c:v>2020-11-22 10:37:40+00:00</c:v>
                </c:pt>
              </c:strCache>
            </c:strRef>
          </c:cat>
          <c:val>
            <c:numRef>
              <c:f>'trust set btw 2 nodes'!$E$2:$E$22</c:f>
              <c:numCache>
                <c:formatCode>General</c:formatCode>
                <c:ptCount val="21"/>
                <c:pt idx="0">
                  <c:v>999999999</c:v>
                </c:pt>
                <c:pt idx="1">
                  <c:v>0</c:v>
                </c:pt>
                <c:pt idx="2">
                  <c:v>999999999</c:v>
                </c:pt>
                <c:pt idx="3">
                  <c:v>0</c:v>
                </c:pt>
                <c:pt idx="4">
                  <c:v>0</c:v>
                </c:pt>
                <c:pt idx="5">
                  <c:v>999999999</c:v>
                </c:pt>
                <c:pt idx="6">
                  <c:v>0</c:v>
                </c:pt>
                <c:pt idx="7">
                  <c:v>999999999</c:v>
                </c:pt>
                <c:pt idx="8">
                  <c:v>0</c:v>
                </c:pt>
                <c:pt idx="9">
                  <c:v>999999999</c:v>
                </c:pt>
                <c:pt idx="10">
                  <c:v>0</c:v>
                </c:pt>
                <c:pt idx="11">
                  <c:v>999999999</c:v>
                </c:pt>
                <c:pt idx="12">
                  <c:v>0</c:v>
                </c:pt>
                <c:pt idx="13">
                  <c:v>999999999</c:v>
                </c:pt>
                <c:pt idx="14">
                  <c:v>0</c:v>
                </c:pt>
                <c:pt idx="15">
                  <c:v>999999999</c:v>
                </c:pt>
                <c:pt idx="16">
                  <c:v>0</c:v>
                </c:pt>
                <c:pt idx="17">
                  <c:v>999999999</c:v>
                </c:pt>
                <c:pt idx="18">
                  <c:v>0</c:v>
                </c:pt>
                <c:pt idx="19">
                  <c:v>999999999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85-4EF9-A822-EA6B5162B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3276640"/>
        <c:axId val="1143283296"/>
      </c:lineChart>
      <c:catAx>
        <c:axId val="1143276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Timestamp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83296"/>
        <c:crosses val="autoZero"/>
        <c:auto val="1"/>
        <c:lblAlgn val="ctr"/>
        <c:lblOffset val="100"/>
        <c:noMultiLvlLbl val="0"/>
      </c:catAx>
      <c:valAx>
        <c:axId val="114328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XTK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7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38290407050294"/>
          <c:y val="8.6661412427998089E-2"/>
          <c:w val="0.762617095929497"/>
          <c:h val="0.51549337471567158"/>
        </c:manualLayout>
      </c:layout>
      <c:lineChart>
        <c:grouping val="standard"/>
        <c:varyColors val="0"/>
        <c:ser>
          <c:idx val="0"/>
          <c:order val="0"/>
          <c:tx>
            <c:strRef>
              <c:f>Sheet3!$E$1</c:f>
              <c:strCache>
                <c:ptCount val="1"/>
                <c:pt idx="0">
                  <c:v>value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Sheet3!$A$2:$A$9</c:f>
              <c:strCache>
                <c:ptCount val="8"/>
                <c:pt idx="0">
                  <c:v>2020-07-04 11:20:11+00:00</c:v>
                </c:pt>
                <c:pt idx="1">
                  <c:v>2020-07-04 12:05:00+00:00</c:v>
                </c:pt>
                <c:pt idx="2">
                  <c:v>2020-07-04 12:47:20+00:00</c:v>
                </c:pt>
                <c:pt idx="3">
                  <c:v>2020-07-04 12:48:01+00:00</c:v>
                </c:pt>
                <c:pt idx="4">
                  <c:v>2020-07-04 12:57:10+00:00</c:v>
                </c:pt>
                <c:pt idx="5">
                  <c:v>2020-07-04 12:58:21+00:00</c:v>
                </c:pt>
                <c:pt idx="6">
                  <c:v>2020-07-04 21:40:01+00:00</c:v>
                </c:pt>
                <c:pt idx="7">
                  <c:v>2020-07-17 13:49:10+00:00</c:v>
                </c:pt>
              </c:strCache>
            </c:strRef>
          </c:cat>
          <c:val>
            <c:numRef>
              <c:f>Sheet3!$E$2:$E$9</c:f>
              <c:numCache>
                <c:formatCode>General</c:formatCode>
                <c:ptCount val="8"/>
                <c:pt idx="0">
                  <c:v>100000000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100000000</c:v>
                </c:pt>
                <c:pt idx="5">
                  <c:v>0</c:v>
                </c:pt>
                <c:pt idx="6">
                  <c:v>100000000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82-4240-9754-A42F7909B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044560"/>
        <c:axId val="1142044976"/>
      </c:lineChart>
      <c:catAx>
        <c:axId val="1142044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Timestamp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044976"/>
        <c:crosses val="autoZero"/>
        <c:auto val="1"/>
        <c:lblAlgn val="ctr"/>
        <c:lblOffset val="100"/>
        <c:noMultiLvlLbl val="0"/>
      </c:catAx>
      <c:valAx>
        <c:axId val="114204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XTK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044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Top 10 trusted issuers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Top_Issuers!$B$2</c:f>
              <c:strCache>
                <c:ptCount val="1"/>
                <c:pt idx="0">
                  <c:v>Count of issuer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18000"/>
                  </a:schemeClr>
                </a:gs>
                <a:gs pos="50000">
                  <a:schemeClr val="accent1">
                    <a:satMod val="89000"/>
                    <a:lumMod val="91000"/>
                  </a:schemeClr>
                </a:gs>
                <a:gs pos="100000">
                  <a:schemeClr val="accent1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Top_Issuers!$A$3:$A$12</c:f>
              <c:strCache>
                <c:ptCount val="10"/>
                <c:pt idx="0">
                  <c:v>r4H3qeo8avmLWCa154hZmUnSFu1vzvhp3n</c:v>
                </c:pt>
                <c:pt idx="1">
                  <c:v>rhub8VRN55s94qWKDv6jmDy1pUykJzF3wq</c:v>
                </c:pt>
                <c:pt idx="2">
                  <c:v>rpJZ5WyotdphojwMLxCr2prhULvG3Voe3X</c:v>
                </c:pt>
                <c:pt idx="3">
                  <c:v>rvYAfWj5gh67oV6fW32ZzP3Aw4Eubs59B</c:v>
                </c:pt>
                <c:pt idx="4">
                  <c:v>rchGBxcD1A1C2tdxF6papQYZ8kjRKMYcL</c:v>
                </c:pt>
                <c:pt idx="5">
                  <c:v>rcA8X3TVMST1n3CJeAdGk1RdRCHii7N2h</c:v>
                </c:pt>
                <c:pt idx="6">
                  <c:v>raEQc5krJ2rUXyi6fgmUAf63oAXmF7p6jp</c:v>
                </c:pt>
                <c:pt idx="7">
                  <c:v>rfVkYck2yjkGpsqWZaZbLstufCkz7i5TDd</c:v>
                </c:pt>
                <c:pt idx="8">
                  <c:v>rXTKdHWuppSjkbiKoEv53bfxHAn1MxmTb</c:v>
                </c:pt>
                <c:pt idx="9">
                  <c:v>rKiCet8SdvWxPXnAgYarFUXMh1zCPz432Y</c:v>
                </c:pt>
              </c:strCache>
            </c:strRef>
          </c:cat>
          <c:val>
            <c:numRef>
              <c:f>Top_Issuers!$B$3:$B$12</c:f>
              <c:numCache>
                <c:formatCode>General</c:formatCode>
                <c:ptCount val="10"/>
                <c:pt idx="0">
                  <c:v>93630</c:v>
                </c:pt>
                <c:pt idx="1">
                  <c:v>23415</c:v>
                </c:pt>
                <c:pt idx="2">
                  <c:v>20762</c:v>
                </c:pt>
                <c:pt idx="3">
                  <c:v>14888</c:v>
                </c:pt>
                <c:pt idx="4">
                  <c:v>8858</c:v>
                </c:pt>
                <c:pt idx="5">
                  <c:v>7261</c:v>
                </c:pt>
                <c:pt idx="6">
                  <c:v>4693</c:v>
                </c:pt>
                <c:pt idx="7">
                  <c:v>3987</c:v>
                </c:pt>
                <c:pt idx="8">
                  <c:v>3730</c:v>
                </c:pt>
                <c:pt idx="9">
                  <c:v>3283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4-4F28-A888-FC43B48E7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27238176"/>
        <c:axId val="570025976"/>
      </c:barChart>
      <c:catAx>
        <c:axId val="4272381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Issuers Address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025976"/>
        <c:crosses val="autoZero"/>
        <c:auto val="1"/>
        <c:lblAlgn val="ctr"/>
        <c:lblOffset val="100"/>
        <c:noMultiLvlLbl val="0"/>
      </c:catAx>
      <c:valAx>
        <c:axId val="570025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Number of trust 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23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trusted issuer names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18000"/>
                  </a:schemeClr>
                </a:gs>
                <a:gs pos="50000">
                  <a:schemeClr val="accent1">
                    <a:satMod val="89000"/>
                    <a:lumMod val="91000"/>
                  </a:schemeClr>
                </a:gs>
                <a:gs pos="100000">
                  <a:schemeClr val="accent1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Sheet1!$A$2:$A$8</c:f>
              <c:strCache>
                <c:ptCount val="7"/>
                <c:pt idx="0">
                  <c:v>Bittrex</c:v>
                </c:pt>
                <c:pt idx="1">
                  <c:v>gatehub</c:v>
                </c:pt>
                <c:pt idx="2">
                  <c:v>Binance</c:v>
                </c:pt>
                <c:pt idx="3">
                  <c:v>Bitstamp</c:v>
                </c:pt>
                <c:pt idx="4">
                  <c:v>GateHub Fifth BTC (Cold)</c:v>
                </c:pt>
                <c:pt idx="5">
                  <c:v>~Gatehub Fifth</c:v>
                </c:pt>
                <c:pt idx="6">
                  <c:v>Changelly (1)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93630</c:v>
                </c:pt>
                <c:pt idx="1">
                  <c:v>23415</c:v>
                </c:pt>
                <c:pt idx="2">
                  <c:v>20762</c:v>
                </c:pt>
                <c:pt idx="3">
                  <c:v>14888</c:v>
                </c:pt>
                <c:pt idx="4">
                  <c:v>8858</c:v>
                </c:pt>
                <c:pt idx="5">
                  <c:v>7261</c:v>
                </c:pt>
                <c:pt idx="6">
                  <c:v>4693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9-4661-B049-A995402A1F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7648472"/>
        <c:axId val="64764880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18000"/>
                        </a:schemeClr>
                      </a:gs>
                      <a:gs pos="50000">
                        <a:schemeClr val="accent2">
                          <a:satMod val="89000"/>
                          <a:lumMod val="91000"/>
                        </a:schemeClr>
                      </a:gs>
                      <a:gs pos="100000">
                        <a:schemeClr val="accent2">
                          <a:lumMod val="69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Bittrex</c:v>
                      </c:pt>
                      <c:pt idx="1">
                        <c:v>gatehub</c:v>
                      </c:pt>
                      <c:pt idx="2">
                        <c:v>Binance</c:v>
                      </c:pt>
                      <c:pt idx="3">
                        <c:v>Bitstamp</c:v>
                      </c:pt>
                      <c:pt idx="4">
                        <c:v>GateHub Fifth BTC (Cold)</c:v>
                      </c:pt>
                      <c:pt idx="5">
                        <c:v>~Gatehub Fifth</c:v>
                      </c:pt>
                      <c:pt idx="6">
                        <c:v>Changelly (1)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CD9-4661-B049-A995402A1FE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18000"/>
                        </a:schemeClr>
                      </a:gs>
                      <a:gs pos="50000">
                        <a:schemeClr val="accent3">
                          <a:satMod val="89000"/>
                          <a:lumMod val="91000"/>
                        </a:schemeClr>
                      </a:gs>
                      <a:gs pos="100000">
                        <a:schemeClr val="accent3">
                          <a:lumMod val="69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Bittrex</c:v>
                      </c:pt>
                      <c:pt idx="1">
                        <c:v>gatehub</c:v>
                      </c:pt>
                      <c:pt idx="2">
                        <c:v>Binance</c:v>
                      </c:pt>
                      <c:pt idx="3">
                        <c:v>Bitstamp</c:v>
                      </c:pt>
                      <c:pt idx="4">
                        <c:v>GateHub Fifth BTC (Cold)</c:v>
                      </c:pt>
                      <c:pt idx="5">
                        <c:v>~Gatehub Fifth</c:v>
                      </c:pt>
                      <c:pt idx="6">
                        <c:v>Changelly (1)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CD9-4661-B049-A995402A1FEB}"/>
                  </c:ext>
                </c:extLst>
              </c15:ser>
            </c15:filteredBarSeries>
          </c:ext>
        </c:extLst>
      </c:barChart>
      <c:catAx>
        <c:axId val="647648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Issuers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648800"/>
        <c:crosses val="autoZero"/>
        <c:auto val="1"/>
        <c:lblAlgn val="ctr"/>
        <c:lblOffset val="100"/>
        <c:noMultiLvlLbl val="0"/>
      </c:catAx>
      <c:valAx>
        <c:axId val="6476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64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Sheet2!$A$2:$A$107</c:f>
              <c:numCache>
                <c:formatCode>yyyy\-mm\-dd</c:formatCode>
                <c:ptCount val="106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44048</c:v>
                </c:pt>
                <c:pt idx="4">
                  <c:v>44049</c:v>
                </c:pt>
                <c:pt idx="5">
                  <c:v>44050</c:v>
                </c:pt>
                <c:pt idx="6">
                  <c:v>44051</c:v>
                </c:pt>
                <c:pt idx="7">
                  <c:v>44052</c:v>
                </c:pt>
                <c:pt idx="8">
                  <c:v>44053</c:v>
                </c:pt>
                <c:pt idx="9">
                  <c:v>44054</c:v>
                </c:pt>
                <c:pt idx="10">
                  <c:v>44055</c:v>
                </c:pt>
                <c:pt idx="11">
                  <c:v>44056</c:v>
                </c:pt>
                <c:pt idx="12">
                  <c:v>44057</c:v>
                </c:pt>
                <c:pt idx="13">
                  <c:v>44058</c:v>
                </c:pt>
                <c:pt idx="14">
                  <c:v>44059</c:v>
                </c:pt>
                <c:pt idx="15">
                  <c:v>44060</c:v>
                </c:pt>
                <c:pt idx="16">
                  <c:v>44061</c:v>
                </c:pt>
                <c:pt idx="17">
                  <c:v>44062</c:v>
                </c:pt>
                <c:pt idx="18">
                  <c:v>44063</c:v>
                </c:pt>
                <c:pt idx="19">
                  <c:v>44064</c:v>
                </c:pt>
                <c:pt idx="20">
                  <c:v>44065</c:v>
                </c:pt>
                <c:pt idx="21">
                  <c:v>44066</c:v>
                </c:pt>
                <c:pt idx="22">
                  <c:v>44067</c:v>
                </c:pt>
                <c:pt idx="23">
                  <c:v>44068</c:v>
                </c:pt>
                <c:pt idx="24">
                  <c:v>44069</c:v>
                </c:pt>
                <c:pt idx="25">
                  <c:v>44070</c:v>
                </c:pt>
                <c:pt idx="26">
                  <c:v>44071</c:v>
                </c:pt>
                <c:pt idx="27">
                  <c:v>44072</c:v>
                </c:pt>
                <c:pt idx="28">
                  <c:v>44073</c:v>
                </c:pt>
                <c:pt idx="29">
                  <c:v>44074</c:v>
                </c:pt>
                <c:pt idx="30">
                  <c:v>44075</c:v>
                </c:pt>
                <c:pt idx="31">
                  <c:v>44076</c:v>
                </c:pt>
                <c:pt idx="32">
                  <c:v>44077</c:v>
                </c:pt>
                <c:pt idx="33">
                  <c:v>44078</c:v>
                </c:pt>
                <c:pt idx="34">
                  <c:v>44079</c:v>
                </c:pt>
                <c:pt idx="35">
                  <c:v>44080</c:v>
                </c:pt>
                <c:pt idx="36">
                  <c:v>44081</c:v>
                </c:pt>
                <c:pt idx="37">
                  <c:v>44082</c:v>
                </c:pt>
                <c:pt idx="38">
                  <c:v>44083</c:v>
                </c:pt>
                <c:pt idx="39">
                  <c:v>44084</c:v>
                </c:pt>
                <c:pt idx="40">
                  <c:v>44085</c:v>
                </c:pt>
                <c:pt idx="41">
                  <c:v>44086</c:v>
                </c:pt>
                <c:pt idx="42">
                  <c:v>44087</c:v>
                </c:pt>
                <c:pt idx="43">
                  <c:v>44088</c:v>
                </c:pt>
                <c:pt idx="44">
                  <c:v>44089</c:v>
                </c:pt>
                <c:pt idx="45">
                  <c:v>44090</c:v>
                </c:pt>
                <c:pt idx="46">
                  <c:v>44091</c:v>
                </c:pt>
                <c:pt idx="47">
                  <c:v>44092</c:v>
                </c:pt>
                <c:pt idx="48">
                  <c:v>44093</c:v>
                </c:pt>
                <c:pt idx="49">
                  <c:v>44094</c:v>
                </c:pt>
                <c:pt idx="50">
                  <c:v>44095</c:v>
                </c:pt>
                <c:pt idx="51">
                  <c:v>44096</c:v>
                </c:pt>
                <c:pt idx="52">
                  <c:v>44097</c:v>
                </c:pt>
                <c:pt idx="53">
                  <c:v>44098</c:v>
                </c:pt>
                <c:pt idx="54">
                  <c:v>44099</c:v>
                </c:pt>
                <c:pt idx="55">
                  <c:v>44100</c:v>
                </c:pt>
                <c:pt idx="56">
                  <c:v>44101</c:v>
                </c:pt>
                <c:pt idx="57">
                  <c:v>44102</c:v>
                </c:pt>
                <c:pt idx="58">
                  <c:v>44103</c:v>
                </c:pt>
                <c:pt idx="59">
                  <c:v>44104</c:v>
                </c:pt>
                <c:pt idx="60">
                  <c:v>44105</c:v>
                </c:pt>
                <c:pt idx="61">
                  <c:v>44106</c:v>
                </c:pt>
                <c:pt idx="62">
                  <c:v>44107</c:v>
                </c:pt>
                <c:pt idx="63">
                  <c:v>44108</c:v>
                </c:pt>
                <c:pt idx="64">
                  <c:v>44109</c:v>
                </c:pt>
                <c:pt idx="65">
                  <c:v>44110</c:v>
                </c:pt>
                <c:pt idx="66">
                  <c:v>44111</c:v>
                </c:pt>
                <c:pt idx="67">
                  <c:v>44112</c:v>
                </c:pt>
                <c:pt idx="68">
                  <c:v>44113</c:v>
                </c:pt>
                <c:pt idx="69">
                  <c:v>44114</c:v>
                </c:pt>
                <c:pt idx="70">
                  <c:v>44115</c:v>
                </c:pt>
                <c:pt idx="71">
                  <c:v>44116</c:v>
                </c:pt>
                <c:pt idx="72">
                  <c:v>44117</c:v>
                </c:pt>
                <c:pt idx="73">
                  <c:v>44118</c:v>
                </c:pt>
                <c:pt idx="74">
                  <c:v>44119</c:v>
                </c:pt>
                <c:pt idx="75">
                  <c:v>44120</c:v>
                </c:pt>
                <c:pt idx="76">
                  <c:v>44121</c:v>
                </c:pt>
                <c:pt idx="77">
                  <c:v>44122</c:v>
                </c:pt>
                <c:pt idx="78">
                  <c:v>44123</c:v>
                </c:pt>
                <c:pt idx="79">
                  <c:v>44124</c:v>
                </c:pt>
                <c:pt idx="80">
                  <c:v>44125</c:v>
                </c:pt>
                <c:pt idx="81">
                  <c:v>44126</c:v>
                </c:pt>
                <c:pt idx="82">
                  <c:v>44127</c:v>
                </c:pt>
                <c:pt idx="83">
                  <c:v>44128</c:v>
                </c:pt>
                <c:pt idx="84">
                  <c:v>44129</c:v>
                </c:pt>
                <c:pt idx="85">
                  <c:v>44130</c:v>
                </c:pt>
                <c:pt idx="86">
                  <c:v>44131</c:v>
                </c:pt>
                <c:pt idx="87">
                  <c:v>44132</c:v>
                </c:pt>
                <c:pt idx="88">
                  <c:v>44133</c:v>
                </c:pt>
                <c:pt idx="89">
                  <c:v>44134</c:v>
                </c:pt>
                <c:pt idx="90">
                  <c:v>44135</c:v>
                </c:pt>
                <c:pt idx="91">
                  <c:v>44136</c:v>
                </c:pt>
                <c:pt idx="92">
                  <c:v>44137</c:v>
                </c:pt>
                <c:pt idx="93">
                  <c:v>44138</c:v>
                </c:pt>
                <c:pt idx="94">
                  <c:v>44139</c:v>
                </c:pt>
                <c:pt idx="95">
                  <c:v>44140</c:v>
                </c:pt>
                <c:pt idx="96">
                  <c:v>44141</c:v>
                </c:pt>
                <c:pt idx="97">
                  <c:v>44142</c:v>
                </c:pt>
                <c:pt idx="98">
                  <c:v>44143</c:v>
                </c:pt>
                <c:pt idx="99">
                  <c:v>44144</c:v>
                </c:pt>
                <c:pt idx="100">
                  <c:v>44145</c:v>
                </c:pt>
                <c:pt idx="101">
                  <c:v>44146</c:v>
                </c:pt>
                <c:pt idx="102">
                  <c:v>44147</c:v>
                </c:pt>
                <c:pt idx="103">
                  <c:v>44148</c:v>
                </c:pt>
                <c:pt idx="104">
                  <c:v>44149</c:v>
                </c:pt>
                <c:pt idx="105">
                  <c:v>44150</c:v>
                </c:pt>
              </c:numCache>
            </c:numRef>
          </c:cat>
          <c:val>
            <c:numRef>
              <c:f>Sheet2!$C$2:$C$107</c:f>
              <c:numCache>
                <c:formatCode>General</c:formatCode>
                <c:ptCount val="106"/>
                <c:pt idx="0">
                  <c:v>7</c:v>
                </c:pt>
                <c:pt idx="1">
                  <c:v>7</c:v>
                </c:pt>
                <c:pt idx="2">
                  <c:v>9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10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1</c:v>
                </c:pt>
                <c:pt idx="18">
                  <c:v>17</c:v>
                </c:pt>
                <c:pt idx="19">
                  <c:v>24</c:v>
                </c:pt>
                <c:pt idx="20">
                  <c:v>53</c:v>
                </c:pt>
                <c:pt idx="21">
                  <c:v>123</c:v>
                </c:pt>
                <c:pt idx="22">
                  <c:v>111</c:v>
                </c:pt>
                <c:pt idx="23">
                  <c:v>76</c:v>
                </c:pt>
                <c:pt idx="24">
                  <c:v>55</c:v>
                </c:pt>
                <c:pt idx="25">
                  <c:v>33</c:v>
                </c:pt>
                <c:pt idx="26">
                  <c:v>64</c:v>
                </c:pt>
                <c:pt idx="27">
                  <c:v>36</c:v>
                </c:pt>
                <c:pt idx="28">
                  <c:v>51</c:v>
                </c:pt>
                <c:pt idx="29">
                  <c:v>23</c:v>
                </c:pt>
                <c:pt idx="30">
                  <c:v>16</c:v>
                </c:pt>
                <c:pt idx="31">
                  <c:v>31</c:v>
                </c:pt>
                <c:pt idx="32">
                  <c:v>10</c:v>
                </c:pt>
                <c:pt idx="33">
                  <c:v>12</c:v>
                </c:pt>
                <c:pt idx="34">
                  <c:v>6</c:v>
                </c:pt>
                <c:pt idx="35">
                  <c:v>15</c:v>
                </c:pt>
                <c:pt idx="36">
                  <c:v>15</c:v>
                </c:pt>
                <c:pt idx="37">
                  <c:v>14</c:v>
                </c:pt>
                <c:pt idx="38">
                  <c:v>16</c:v>
                </c:pt>
                <c:pt idx="39">
                  <c:v>8</c:v>
                </c:pt>
                <c:pt idx="40">
                  <c:v>7</c:v>
                </c:pt>
                <c:pt idx="41">
                  <c:v>6</c:v>
                </c:pt>
                <c:pt idx="42">
                  <c:v>9</c:v>
                </c:pt>
                <c:pt idx="43">
                  <c:v>10</c:v>
                </c:pt>
                <c:pt idx="44">
                  <c:v>9</c:v>
                </c:pt>
                <c:pt idx="45">
                  <c:v>8</c:v>
                </c:pt>
                <c:pt idx="46">
                  <c:v>6</c:v>
                </c:pt>
                <c:pt idx="47">
                  <c:v>12</c:v>
                </c:pt>
                <c:pt idx="48">
                  <c:v>15</c:v>
                </c:pt>
                <c:pt idx="49">
                  <c:v>10</c:v>
                </c:pt>
                <c:pt idx="50">
                  <c:v>9</c:v>
                </c:pt>
                <c:pt idx="51">
                  <c:v>10</c:v>
                </c:pt>
                <c:pt idx="52">
                  <c:v>14</c:v>
                </c:pt>
                <c:pt idx="53">
                  <c:v>13</c:v>
                </c:pt>
                <c:pt idx="54">
                  <c:v>8</c:v>
                </c:pt>
                <c:pt idx="55">
                  <c:v>5</c:v>
                </c:pt>
                <c:pt idx="56">
                  <c:v>8</c:v>
                </c:pt>
                <c:pt idx="57">
                  <c:v>14</c:v>
                </c:pt>
                <c:pt idx="58">
                  <c:v>5</c:v>
                </c:pt>
                <c:pt idx="59">
                  <c:v>7</c:v>
                </c:pt>
                <c:pt idx="60">
                  <c:v>9</c:v>
                </c:pt>
                <c:pt idx="61">
                  <c:v>5</c:v>
                </c:pt>
                <c:pt idx="62">
                  <c:v>10</c:v>
                </c:pt>
                <c:pt idx="63">
                  <c:v>5</c:v>
                </c:pt>
                <c:pt idx="64">
                  <c:v>8</c:v>
                </c:pt>
                <c:pt idx="65">
                  <c:v>8</c:v>
                </c:pt>
                <c:pt idx="66">
                  <c:v>6</c:v>
                </c:pt>
                <c:pt idx="67">
                  <c:v>7</c:v>
                </c:pt>
                <c:pt idx="68">
                  <c:v>8</c:v>
                </c:pt>
                <c:pt idx="69">
                  <c:v>5</c:v>
                </c:pt>
                <c:pt idx="70">
                  <c:v>5</c:v>
                </c:pt>
                <c:pt idx="71">
                  <c:v>10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9</c:v>
                </c:pt>
                <c:pt idx="76">
                  <c:v>5</c:v>
                </c:pt>
                <c:pt idx="77">
                  <c:v>10</c:v>
                </c:pt>
                <c:pt idx="78">
                  <c:v>6</c:v>
                </c:pt>
                <c:pt idx="79">
                  <c:v>6</c:v>
                </c:pt>
                <c:pt idx="80">
                  <c:v>4</c:v>
                </c:pt>
                <c:pt idx="81">
                  <c:v>7</c:v>
                </c:pt>
                <c:pt idx="82">
                  <c:v>7</c:v>
                </c:pt>
                <c:pt idx="83">
                  <c:v>5</c:v>
                </c:pt>
                <c:pt idx="84">
                  <c:v>10</c:v>
                </c:pt>
                <c:pt idx="85">
                  <c:v>7</c:v>
                </c:pt>
                <c:pt idx="86">
                  <c:v>8</c:v>
                </c:pt>
                <c:pt idx="87">
                  <c:v>6</c:v>
                </c:pt>
                <c:pt idx="88">
                  <c:v>9</c:v>
                </c:pt>
                <c:pt idx="89">
                  <c:v>5</c:v>
                </c:pt>
                <c:pt idx="90">
                  <c:v>5</c:v>
                </c:pt>
                <c:pt idx="91">
                  <c:v>8</c:v>
                </c:pt>
                <c:pt idx="92">
                  <c:v>4</c:v>
                </c:pt>
                <c:pt idx="93">
                  <c:v>6</c:v>
                </c:pt>
                <c:pt idx="94">
                  <c:v>2</c:v>
                </c:pt>
                <c:pt idx="95">
                  <c:v>3</c:v>
                </c:pt>
                <c:pt idx="96">
                  <c:v>5</c:v>
                </c:pt>
                <c:pt idx="97">
                  <c:v>6</c:v>
                </c:pt>
                <c:pt idx="98">
                  <c:v>6</c:v>
                </c:pt>
                <c:pt idx="99">
                  <c:v>8</c:v>
                </c:pt>
                <c:pt idx="100">
                  <c:v>7</c:v>
                </c:pt>
                <c:pt idx="101">
                  <c:v>6</c:v>
                </c:pt>
                <c:pt idx="102">
                  <c:v>6</c:v>
                </c:pt>
                <c:pt idx="103">
                  <c:v>4</c:v>
                </c:pt>
                <c:pt idx="104">
                  <c:v>14</c:v>
                </c:pt>
                <c:pt idx="10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36-4522-9433-679947C4A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582511"/>
        <c:axId val="186583759"/>
      </c:barChart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Average Time in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Sheet2!$A$2:$A$107</c:f>
              <c:numCache>
                <c:formatCode>yyyy\-mm\-dd</c:formatCode>
                <c:ptCount val="106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44048</c:v>
                </c:pt>
                <c:pt idx="4">
                  <c:v>44049</c:v>
                </c:pt>
                <c:pt idx="5">
                  <c:v>44050</c:v>
                </c:pt>
                <c:pt idx="6">
                  <c:v>44051</c:v>
                </c:pt>
                <c:pt idx="7">
                  <c:v>44052</c:v>
                </c:pt>
                <c:pt idx="8">
                  <c:v>44053</c:v>
                </c:pt>
                <c:pt idx="9">
                  <c:v>44054</c:v>
                </c:pt>
                <c:pt idx="10">
                  <c:v>44055</c:v>
                </c:pt>
                <c:pt idx="11">
                  <c:v>44056</c:v>
                </c:pt>
                <c:pt idx="12">
                  <c:v>44057</c:v>
                </c:pt>
                <c:pt idx="13">
                  <c:v>44058</c:v>
                </c:pt>
                <c:pt idx="14">
                  <c:v>44059</c:v>
                </c:pt>
                <c:pt idx="15">
                  <c:v>44060</c:v>
                </c:pt>
                <c:pt idx="16">
                  <c:v>44061</c:v>
                </c:pt>
                <c:pt idx="17">
                  <c:v>44062</c:v>
                </c:pt>
                <c:pt idx="18">
                  <c:v>44063</c:v>
                </c:pt>
                <c:pt idx="19">
                  <c:v>44064</c:v>
                </c:pt>
                <c:pt idx="20">
                  <c:v>44065</c:v>
                </c:pt>
                <c:pt idx="21">
                  <c:v>44066</c:v>
                </c:pt>
                <c:pt idx="22">
                  <c:v>44067</c:v>
                </c:pt>
                <c:pt idx="23">
                  <c:v>44068</c:v>
                </c:pt>
                <c:pt idx="24">
                  <c:v>44069</c:v>
                </c:pt>
                <c:pt idx="25">
                  <c:v>44070</c:v>
                </c:pt>
                <c:pt idx="26">
                  <c:v>44071</c:v>
                </c:pt>
                <c:pt idx="27">
                  <c:v>44072</c:v>
                </c:pt>
                <c:pt idx="28">
                  <c:v>44073</c:v>
                </c:pt>
                <c:pt idx="29">
                  <c:v>44074</c:v>
                </c:pt>
                <c:pt idx="30">
                  <c:v>44075</c:v>
                </c:pt>
                <c:pt idx="31">
                  <c:v>44076</c:v>
                </c:pt>
                <c:pt idx="32">
                  <c:v>44077</c:v>
                </c:pt>
                <c:pt idx="33">
                  <c:v>44078</c:v>
                </c:pt>
                <c:pt idx="34">
                  <c:v>44079</c:v>
                </c:pt>
                <c:pt idx="35">
                  <c:v>44080</c:v>
                </c:pt>
                <c:pt idx="36">
                  <c:v>44081</c:v>
                </c:pt>
                <c:pt idx="37">
                  <c:v>44082</c:v>
                </c:pt>
                <c:pt idx="38">
                  <c:v>44083</c:v>
                </c:pt>
                <c:pt idx="39">
                  <c:v>44084</c:v>
                </c:pt>
                <c:pt idx="40">
                  <c:v>44085</c:v>
                </c:pt>
                <c:pt idx="41">
                  <c:v>44086</c:v>
                </c:pt>
                <c:pt idx="42">
                  <c:v>44087</c:v>
                </c:pt>
                <c:pt idx="43">
                  <c:v>44088</c:v>
                </c:pt>
                <c:pt idx="44">
                  <c:v>44089</c:v>
                </c:pt>
                <c:pt idx="45">
                  <c:v>44090</c:v>
                </c:pt>
                <c:pt idx="46">
                  <c:v>44091</c:v>
                </c:pt>
                <c:pt idx="47">
                  <c:v>44092</c:v>
                </c:pt>
                <c:pt idx="48">
                  <c:v>44093</c:v>
                </c:pt>
                <c:pt idx="49">
                  <c:v>44094</c:v>
                </c:pt>
                <c:pt idx="50">
                  <c:v>44095</c:v>
                </c:pt>
                <c:pt idx="51">
                  <c:v>44096</c:v>
                </c:pt>
                <c:pt idx="52">
                  <c:v>44097</c:v>
                </c:pt>
                <c:pt idx="53">
                  <c:v>44098</c:v>
                </c:pt>
                <c:pt idx="54">
                  <c:v>44099</c:v>
                </c:pt>
                <c:pt idx="55">
                  <c:v>44100</c:v>
                </c:pt>
                <c:pt idx="56">
                  <c:v>44101</c:v>
                </c:pt>
                <c:pt idx="57">
                  <c:v>44102</c:v>
                </c:pt>
                <c:pt idx="58">
                  <c:v>44103</c:v>
                </c:pt>
                <c:pt idx="59">
                  <c:v>44104</c:v>
                </c:pt>
                <c:pt idx="60">
                  <c:v>44105</c:v>
                </c:pt>
                <c:pt idx="61">
                  <c:v>44106</c:v>
                </c:pt>
                <c:pt idx="62">
                  <c:v>44107</c:v>
                </c:pt>
                <c:pt idx="63">
                  <c:v>44108</c:v>
                </c:pt>
                <c:pt idx="64">
                  <c:v>44109</c:v>
                </c:pt>
                <c:pt idx="65">
                  <c:v>44110</c:v>
                </c:pt>
                <c:pt idx="66">
                  <c:v>44111</c:v>
                </c:pt>
                <c:pt idx="67">
                  <c:v>44112</c:v>
                </c:pt>
                <c:pt idx="68">
                  <c:v>44113</c:v>
                </c:pt>
                <c:pt idx="69">
                  <c:v>44114</c:v>
                </c:pt>
                <c:pt idx="70">
                  <c:v>44115</c:v>
                </c:pt>
                <c:pt idx="71">
                  <c:v>44116</c:v>
                </c:pt>
                <c:pt idx="72">
                  <c:v>44117</c:v>
                </c:pt>
                <c:pt idx="73">
                  <c:v>44118</c:v>
                </c:pt>
                <c:pt idx="74">
                  <c:v>44119</c:v>
                </c:pt>
                <c:pt idx="75">
                  <c:v>44120</c:v>
                </c:pt>
                <c:pt idx="76">
                  <c:v>44121</c:v>
                </c:pt>
                <c:pt idx="77">
                  <c:v>44122</c:v>
                </c:pt>
                <c:pt idx="78">
                  <c:v>44123</c:v>
                </c:pt>
                <c:pt idx="79">
                  <c:v>44124</c:v>
                </c:pt>
                <c:pt idx="80">
                  <c:v>44125</c:v>
                </c:pt>
                <c:pt idx="81">
                  <c:v>44126</c:v>
                </c:pt>
                <c:pt idx="82">
                  <c:v>44127</c:v>
                </c:pt>
                <c:pt idx="83">
                  <c:v>44128</c:v>
                </c:pt>
                <c:pt idx="84">
                  <c:v>44129</c:v>
                </c:pt>
                <c:pt idx="85">
                  <c:v>44130</c:v>
                </c:pt>
                <c:pt idx="86">
                  <c:v>44131</c:v>
                </c:pt>
                <c:pt idx="87">
                  <c:v>44132</c:v>
                </c:pt>
                <c:pt idx="88">
                  <c:v>44133</c:v>
                </c:pt>
                <c:pt idx="89">
                  <c:v>44134</c:v>
                </c:pt>
                <c:pt idx="90">
                  <c:v>44135</c:v>
                </c:pt>
                <c:pt idx="91">
                  <c:v>44136</c:v>
                </c:pt>
                <c:pt idx="92">
                  <c:v>44137</c:v>
                </c:pt>
                <c:pt idx="93">
                  <c:v>44138</c:v>
                </c:pt>
                <c:pt idx="94">
                  <c:v>44139</c:v>
                </c:pt>
                <c:pt idx="95">
                  <c:v>44140</c:v>
                </c:pt>
                <c:pt idx="96">
                  <c:v>44141</c:v>
                </c:pt>
                <c:pt idx="97">
                  <c:v>44142</c:v>
                </c:pt>
                <c:pt idx="98">
                  <c:v>44143</c:v>
                </c:pt>
                <c:pt idx="99">
                  <c:v>44144</c:v>
                </c:pt>
                <c:pt idx="100">
                  <c:v>44145</c:v>
                </c:pt>
                <c:pt idx="101">
                  <c:v>44146</c:v>
                </c:pt>
                <c:pt idx="102">
                  <c:v>44147</c:v>
                </c:pt>
                <c:pt idx="103">
                  <c:v>44148</c:v>
                </c:pt>
                <c:pt idx="104">
                  <c:v>44149</c:v>
                </c:pt>
                <c:pt idx="105">
                  <c:v>44150</c:v>
                </c:pt>
              </c:numCache>
            </c:numRef>
          </c:cat>
          <c:val>
            <c:numRef>
              <c:f>Sheet2!$B$2:$B$107</c:f>
              <c:numCache>
                <c:formatCode>0</c:formatCode>
                <c:ptCount val="106"/>
                <c:pt idx="0">
                  <c:v>150.57142857142858</c:v>
                </c:pt>
                <c:pt idx="1">
                  <c:v>224.57142857142858</c:v>
                </c:pt>
                <c:pt idx="2">
                  <c:v>133.77777777777777</c:v>
                </c:pt>
                <c:pt idx="3">
                  <c:v>550.66666666666663</c:v>
                </c:pt>
                <c:pt idx="4">
                  <c:v>370.66666666666669</c:v>
                </c:pt>
                <c:pt idx="5">
                  <c:v>313.2</c:v>
                </c:pt>
                <c:pt idx="6">
                  <c:v>512</c:v>
                </c:pt>
                <c:pt idx="7">
                  <c:v>410</c:v>
                </c:pt>
                <c:pt idx="8">
                  <c:v>316</c:v>
                </c:pt>
                <c:pt idx="9">
                  <c:v>315</c:v>
                </c:pt>
                <c:pt idx="10">
                  <c:v>167.4</c:v>
                </c:pt>
                <c:pt idx="11">
                  <c:v>655</c:v>
                </c:pt>
                <c:pt idx="12">
                  <c:v>954.5</c:v>
                </c:pt>
                <c:pt idx="13">
                  <c:v>682.5</c:v>
                </c:pt>
                <c:pt idx="14">
                  <c:v>729</c:v>
                </c:pt>
                <c:pt idx="15">
                  <c:v>69</c:v>
                </c:pt>
                <c:pt idx="16">
                  <c:v>14.5</c:v>
                </c:pt>
                <c:pt idx="17">
                  <c:v>1296</c:v>
                </c:pt>
                <c:pt idx="18">
                  <c:v>104.23529411764706</c:v>
                </c:pt>
                <c:pt idx="19">
                  <c:v>55.375</c:v>
                </c:pt>
                <c:pt idx="20">
                  <c:v>28.886792452830189</c:v>
                </c:pt>
                <c:pt idx="21">
                  <c:v>11.154471544715447</c:v>
                </c:pt>
                <c:pt idx="22">
                  <c:v>12.774774774774775</c:v>
                </c:pt>
                <c:pt idx="23">
                  <c:v>18.223684210526315</c:v>
                </c:pt>
                <c:pt idx="24">
                  <c:v>25.763636363636362</c:v>
                </c:pt>
                <c:pt idx="25">
                  <c:v>43.484848484848484</c:v>
                </c:pt>
                <c:pt idx="26">
                  <c:v>21.8125</c:v>
                </c:pt>
                <c:pt idx="27">
                  <c:v>40.222222222222221</c:v>
                </c:pt>
                <c:pt idx="28">
                  <c:v>27.392156862745097</c:v>
                </c:pt>
                <c:pt idx="29">
                  <c:v>58.956521739130437</c:v>
                </c:pt>
                <c:pt idx="30">
                  <c:v>89.625</c:v>
                </c:pt>
                <c:pt idx="31">
                  <c:v>47.967741935483872</c:v>
                </c:pt>
                <c:pt idx="32">
                  <c:v>145.19999999999999</c:v>
                </c:pt>
                <c:pt idx="33">
                  <c:v>120.08333333333333</c:v>
                </c:pt>
                <c:pt idx="34">
                  <c:v>225.66666666666666</c:v>
                </c:pt>
                <c:pt idx="35">
                  <c:v>96.666666666666671</c:v>
                </c:pt>
                <c:pt idx="36">
                  <c:v>90.533333333333331</c:v>
                </c:pt>
                <c:pt idx="37">
                  <c:v>109.78571428571429</c:v>
                </c:pt>
                <c:pt idx="38">
                  <c:v>75.6875</c:v>
                </c:pt>
                <c:pt idx="39">
                  <c:v>208.375</c:v>
                </c:pt>
                <c:pt idx="40">
                  <c:v>198.14285714285714</c:v>
                </c:pt>
                <c:pt idx="41">
                  <c:v>202.5</c:v>
                </c:pt>
                <c:pt idx="42">
                  <c:v>169.77777777777777</c:v>
                </c:pt>
                <c:pt idx="43">
                  <c:v>157.69999999999999</c:v>
                </c:pt>
                <c:pt idx="44">
                  <c:v>151.22222222222223</c:v>
                </c:pt>
                <c:pt idx="45">
                  <c:v>178.625</c:v>
                </c:pt>
                <c:pt idx="46">
                  <c:v>214.33333333333334</c:v>
                </c:pt>
                <c:pt idx="47">
                  <c:v>133.83333333333334</c:v>
                </c:pt>
                <c:pt idx="48">
                  <c:v>98.8</c:v>
                </c:pt>
                <c:pt idx="49">
                  <c:v>144.69999999999999</c:v>
                </c:pt>
                <c:pt idx="50">
                  <c:v>157.77777777777777</c:v>
                </c:pt>
                <c:pt idx="51">
                  <c:v>134.30000000000001</c:v>
                </c:pt>
                <c:pt idx="52">
                  <c:v>99.857142857142861</c:v>
                </c:pt>
                <c:pt idx="53">
                  <c:v>124.30769230769231</c:v>
                </c:pt>
                <c:pt idx="54">
                  <c:v>173.125</c:v>
                </c:pt>
                <c:pt idx="55">
                  <c:v>209.2</c:v>
                </c:pt>
                <c:pt idx="56">
                  <c:v>237.125</c:v>
                </c:pt>
                <c:pt idx="57">
                  <c:v>92.071428571428569</c:v>
                </c:pt>
                <c:pt idx="58">
                  <c:v>244</c:v>
                </c:pt>
                <c:pt idx="59">
                  <c:v>252.57142857142858</c:v>
                </c:pt>
                <c:pt idx="60">
                  <c:v>146.33333333333334</c:v>
                </c:pt>
                <c:pt idx="61">
                  <c:v>237.8</c:v>
                </c:pt>
                <c:pt idx="62">
                  <c:v>163.9</c:v>
                </c:pt>
                <c:pt idx="63">
                  <c:v>284.2</c:v>
                </c:pt>
                <c:pt idx="64">
                  <c:v>171.75</c:v>
                </c:pt>
                <c:pt idx="65">
                  <c:v>193.25</c:v>
                </c:pt>
                <c:pt idx="66">
                  <c:v>254</c:v>
                </c:pt>
                <c:pt idx="67">
                  <c:v>216.57142857142858</c:v>
                </c:pt>
                <c:pt idx="68">
                  <c:v>154.125</c:v>
                </c:pt>
                <c:pt idx="69">
                  <c:v>283</c:v>
                </c:pt>
                <c:pt idx="70">
                  <c:v>280.39999999999998</c:v>
                </c:pt>
                <c:pt idx="71">
                  <c:v>151.19999999999999</c:v>
                </c:pt>
                <c:pt idx="72">
                  <c:v>341.5</c:v>
                </c:pt>
                <c:pt idx="73">
                  <c:v>412</c:v>
                </c:pt>
                <c:pt idx="74">
                  <c:v>243.33333333333334</c:v>
                </c:pt>
                <c:pt idx="75">
                  <c:v>181.22222222222223</c:v>
                </c:pt>
                <c:pt idx="76">
                  <c:v>295</c:v>
                </c:pt>
                <c:pt idx="77">
                  <c:v>127.3</c:v>
                </c:pt>
                <c:pt idx="78">
                  <c:v>277.66666666666669</c:v>
                </c:pt>
                <c:pt idx="79">
                  <c:v>227</c:v>
                </c:pt>
                <c:pt idx="80">
                  <c:v>376</c:v>
                </c:pt>
                <c:pt idx="81">
                  <c:v>202.85714285714286</c:v>
                </c:pt>
                <c:pt idx="82">
                  <c:v>130.42857142857142</c:v>
                </c:pt>
                <c:pt idx="83">
                  <c:v>370</c:v>
                </c:pt>
                <c:pt idx="84">
                  <c:v>157.6</c:v>
                </c:pt>
                <c:pt idx="85">
                  <c:v>189.14285714285714</c:v>
                </c:pt>
                <c:pt idx="86">
                  <c:v>194.25</c:v>
                </c:pt>
                <c:pt idx="87">
                  <c:v>211.83333333333334</c:v>
                </c:pt>
                <c:pt idx="88">
                  <c:v>143.88888888888889</c:v>
                </c:pt>
                <c:pt idx="89">
                  <c:v>254.4</c:v>
                </c:pt>
                <c:pt idx="90">
                  <c:v>300.39999999999998</c:v>
                </c:pt>
                <c:pt idx="91">
                  <c:v>191.875</c:v>
                </c:pt>
                <c:pt idx="92">
                  <c:v>406</c:v>
                </c:pt>
                <c:pt idx="93">
                  <c:v>238.66666666666666</c:v>
                </c:pt>
                <c:pt idx="94">
                  <c:v>355</c:v>
                </c:pt>
                <c:pt idx="95">
                  <c:v>211.66666666666666</c:v>
                </c:pt>
                <c:pt idx="96">
                  <c:v>273.2</c:v>
                </c:pt>
                <c:pt idx="97">
                  <c:v>226.83333333333334</c:v>
                </c:pt>
                <c:pt idx="98">
                  <c:v>297.66666666666669</c:v>
                </c:pt>
                <c:pt idx="99">
                  <c:v>169.375</c:v>
                </c:pt>
                <c:pt idx="100">
                  <c:v>210.42857142857142</c:v>
                </c:pt>
                <c:pt idx="101">
                  <c:v>184.5</c:v>
                </c:pt>
                <c:pt idx="102">
                  <c:v>225.66666666666666</c:v>
                </c:pt>
                <c:pt idx="103">
                  <c:v>382.25</c:v>
                </c:pt>
                <c:pt idx="104">
                  <c:v>125.78571428571429</c:v>
                </c:pt>
                <c:pt idx="105">
                  <c:v>120.72727272727273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36-4522-9433-679947C4A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446175"/>
        <c:axId val="2085448255"/>
      </c:lineChart>
      <c:dateAx>
        <c:axId val="186582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Dates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83759"/>
        <c:crosses val="autoZero"/>
        <c:auto val="1"/>
        <c:lblOffset val="100"/>
        <c:baseTimeUnit val="days"/>
      </c:dateAx>
      <c:valAx>
        <c:axId val="186583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82511"/>
        <c:crosses val="autoZero"/>
        <c:crossBetween val="between"/>
      </c:valAx>
      <c:valAx>
        <c:axId val="208544825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446175"/>
        <c:crosses val="max"/>
        <c:crossBetween val="between"/>
      </c:valAx>
      <c:dateAx>
        <c:axId val="20854461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085448255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Sheet2!$A$2:$A$108</c:f>
              <c:numCache>
                <c:formatCode>yyyy\-mm\-dd</c:formatCode>
                <c:ptCount val="107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44047</c:v>
                </c:pt>
                <c:pt idx="4">
                  <c:v>44048</c:v>
                </c:pt>
                <c:pt idx="5">
                  <c:v>44049</c:v>
                </c:pt>
                <c:pt idx="6">
                  <c:v>44050</c:v>
                </c:pt>
                <c:pt idx="7">
                  <c:v>44051</c:v>
                </c:pt>
                <c:pt idx="8">
                  <c:v>44052</c:v>
                </c:pt>
                <c:pt idx="9">
                  <c:v>44053</c:v>
                </c:pt>
                <c:pt idx="10">
                  <c:v>44054</c:v>
                </c:pt>
                <c:pt idx="11">
                  <c:v>44055</c:v>
                </c:pt>
                <c:pt idx="12">
                  <c:v>44056</c:v>
                </c:pt>
                <c:pt idx="13">
                  <c:v>44057</c:v>
                </c:pt>
                <c:pt idx="14">
                  <c:v>44058</c:v>
                </c:pt>
                <c:pt idx="15">
                  <c:v>44059</c:v>
                </c:pt>
                <c:pt idx="16">
                  <c:v>44060</c:v>
                </c:pt>
                <c:pt idx="17">
                  <c:v>44061</c:v>
                </c:pt>
                <c:pt idx="18">
                  <c:v>44062</c:v>
                </c:pt>
                <c:pt idx="19">
                  <c:v>44063</c:v>
                </c:pt>
                <c:pt idx="20">
                  <c:v>44064</c:v>
                </c:pt>
                <c:pt idx="21">
                  <c:v>44065</c:v>
                </c:pt>
                <c:pt idx="22">
                  <c:v>44066</c:v>
                </c:pt>
                <c:pt idx="23">
                  <c:v>44067</c:v>
                </c:pt>
                <c:pt idx="24">
                  <c:v>44068</c:v>
                </c:pt>
                <c:pt idx="25">
                  <c:v>44069</c:v>
                </c:pt>
                <c:pt idx="26">
                  <c:v>44070</c:v>
                </c:pt>
                <c:pt idx="27">
                  <c:v>44071</c:v>
                </c:pt>
                <c:pt idx="28">
                  <c:v>44072</c:v>
                </c:pt>
                <c:pt idx="29">
                  <c:v>44073</c:v>
                </c:pt>
                <c:pt idx="30">
                  <c:v>44074</c:v>
                </c:pt>
                <c:pt idx="31">
                  <c:v>44075</c:v>
                </c:pt>
                <c:pt idx="32">
                  <c:v>44076</c:v>
                </c:pt>
                <c:pt idx="33">
                  <c:v>44077</c:v>
                </c:pt>
                <c:pt idx="34">
                  <c:v>44078</c:v>
                </c:pt>
                <c:pt idx="35">
                  <c:v>44079</c:v>
                </c:pt>
                <c:pt idx="36">
                  <c:v>44080</c:v>
                </c:pt>
                <c:pt idx="37">
                  <c:v>44081</c:v>
                </c:pt>
                <c:pt idx="38">
                  <c:v>44082</c:v>
                </c:pt>
                <c:pt idx="39">
                  <c:v>44083</c:v>
                </c:pt>
                <c:pt idx="40">
                  <c:v>44084</c:v>
                </c:pt>
                <c:pt idx="41">
                  <c:v>44085</c:v>
                </c:pt>
                <c:pt idx="42">
                  <c:v>44086</c:v>
                </c:pt>
                <c:pt idx="43">
                  <c:v>44087</c:v>
                </c:pt>
                <c:pt idx="44">
                  <c:v>44088</c:v>
                </c:pt>
                <c:pt idx="45">
                  <c:v>44089</c:v>
                </c:pt>
                <c:pt idx="46">
                  <c:v>44090</c:v>
                </c:pt>
                <c:pt idx="47">
                  <c:v>44091</c:v>
                </c:pt>
                <c:pt idx="48">
                  <c:v>44092</c:v>
                </c:pt>
                <c:pt idx="49">
                  <c:v>44093</c:v>
                </c:pt>
                <c:pt idx="50">
                  <c:v>44094</c:v>
                </c:pt>
                <c:pt idx="51">
                  <c:v>44095</c:v>
                </c:pt>
                <c:pt idx="52">
                  <c:v>44096</c:v>
                </c:pt>
                <c:pt idx="53">
                  <c:v>44097</c:v>
                </c:pt>
                <c:pt idx="54">
                  <c:v>44098</c:v>
                </c:pt>
                <c:pt idx="55">
                  <c:v>44099</c:v>
                </c:pt>
                <c:pt idx="56">
                  <c:v>44100</c:v>
                </c:pt>
                <c:pt idx="57">
                  <c:v>44101</c:v>
                </c:pt>
                <c:pt idx="58">
                  <c:v>44102</c:v>
                </c:pt>
                <c:pt idx="59">
                  <c:v>44103</c:v>
                </c:pt>
                <c:pt idx="60">
                  <c:v>44104</c:v>
                </c:pt>
                <c:pt idx="61">
                  <c:v>44105</c:v>
                </c:pt>
                <c:pt idx="62">
                  <c:v>44106</c:v>
                </c:pt>
                <c:pt idx="63">
                  <c:v>44107</c:v>
                </c:pt>
                <c:pt idx="64">
                  <c:v>44108</c:v>
                </c:pt>
                <c:pt idx="65">
                  <c:v>44109</c:v>
                </c:pt>
                <c:pt idx="66">
                  <c:v>44110</c:v>
                </c:pt>
                <c:pt idx="67">
                  <c:v>44111</c:v>
                </c:pt>
                <c:pt idx="68">
                  <c:v>44112</c:v>
                </c:pt>
                <c:pt idx="69">
                  <c:v>44113</c:v>
                </c:pt>
                <c:pt idx="70">
                  <c:v>44114</c:v>
                </c:pt>
                <c:pt idx="71">
                  <c:v>44115</c:v>
                </c:pt>
                <c:pt idx="72">
                  <c:v>44116</c:v>
                </c:pt>
                <c:pt idx="73">
                  <c:v>44117</c:v>
                </c:pt>
                <c:pt idx="74">
                  <c:v>44118</c:v>
                </c:pt>
                <c:pt idx="75">
                  <c:v>44119</c:v>
                </c:pt>
                <c:pt idx="76">
                  <c:v>44120</c:v>
                </c:pt>
                <c:pt idx="77">
                  <c:v>44121</c:v>
                </c:pt>
                <c:pt idx="78">
                  <c:v>44122</c:v>
                </c:pt>
                <c:pt idx="79">
                  <c:v>44123</c:v>
                </c:pt>
                <c:pt idx="80">
                  <c:v>44124</c:v>
                </c:pt>
                <c:pt idx="81">
                  <c:v>44125</c:v>
                </c:pt>
                <c:pt idx="82">
                  <c:v>44126</c:v>
                </c:pt>
                <c:pt idx="83">
                  <c:v>44127</c:v>
                </c:pt>
                <c:pt idx="84">
                  <c:v>44128</c:v>
                </c:pt>
                <c:pt idx="85">
                  <c:v>44129</c:v>
                </c:pt>
                <c:pt idx="86">
                  <c:v>44130</c:v>
                </c:pt>
                <c:pt idx="87">
                  <c:v>44131</c:v>
                </c:pt>
                <c:pt idx="88">
                  <c:v>44132</c:v>
                </c:pt>
                <c:pt idx="89">
                  <c:v>44133</c:v>
                </c:pt>
                <c:pt idx="90">
                  <c:v>44134</c:v>
                </c:pt>
                <c:pt idx="91">
                  <c:v>44135</c:v>
                </c:pt>
                <c:pt idx="92">
                  <c:v>44136</c:v>
                </c:pt>
                <c:pt idx="93">
                  <c:v>44137</c:v>
                </c:pt>
                <c:pt idx="94">
                  <c:v>44138</c:v>
                </c:pt>
                <c:pt idx="95">
                  <c:v>44139</c:v>
                </c:pt>
                <c:pt idx="96">
                  <c:v>44140</c:v>
                </c:pt>
                <c:pt idx="97">
                  <c:v>44141</c:v>
                </c:pt>
                <c:pt idx="98">
                  <c:v>44142</c:v>
                </c:pt>
                <c:pt idx="99">
                  <c:v>44143</c:v>
                </c:pt>
                <c:pt idx="100">
                  <c:v>44144</c:v>
                </c:pt>
                <c:pt idx="101">
                  <c:v>44145</c:v>
                </c:pt>
                <c:pt idx="102">
                  <c:v>44146</c:v>
                </c:pt>
                <c:pt idx="103">
                  <c:v>44147</c:v>
                </c:pt>
                <c:pt idx="104">
                  <c:v>44148</c:v>
                </c:pt>
                <c:pt idx="105">
                  <c:v>44149</c:v>
                </c:pt>
                <c:pt idx="106">
                  <c:v>44150</c:v>
                </c:pt>
              </c:numCache>
            </c:numRef>
          </c:cat>
          <c:val>
            <c:numRef>
              <c:f>Sheet2!$C$2:$C$108</c:f>
              <c:numCache>
                <c:formatCode>General</c:formatCode>
                <c:ptCount val="107"/>
                <c:pt idx="0">
                  <c:v>11</c:v>
                </c:pt>
                <c:pt idx="1">
                  <c:v>12</c:v>
                </c:pt>
                <c:pt idx="2">
                  <c:v>32</c:v>
                </c:pt>
                <c:pt idx="3">
                  <c:v>15</c:v>
                </c:pt>
                <c:pt idx="4">
                  <c:v>17</c:v>
                </c:pt>
                <c:pt idx="5">
                  <c:v>11</c:v>
                </c:pt>
                <c:pt idx="6">
                  <c:v>9</c:v>
                </c:pt>
                <c:pt idx="7">
                  <c:v>17</c:v>
                </c:pt>
                <c:pt idx="8">
                  <c:v>3</c:v>
                </c:pt>
                <c:pt idx="9">
                  <c:v>24</c:v>
                </c:pt>
                <c:pt idx="10">
                  <c:v>7</c:v>
                </c:pt>
                <c:pt idx="11">
                  <c:v>12</c:v>
                </c:pt>
                <c:pt idx="12">
                  <c:v>11</c:v>
                </c:pt>
                <c:pt idx="13">
                  <c:v>6</c:v>
                </c:pt>
                <c:pt idx="14">
                  <c:v>10</c:v>
                </c:pt>
                <c:pt idx="15">
                  <c:v>9</c:v>
                </c:pt>
                <c:pt idx="16">
                  <c:v>16</c:v>
                </c:pt>
                <c:pt idx="17">
                  <c:v>15</c:v>
                </c:pt>
                <c:pt idx="18">
                  <c:v>11</c:v>
                </c:pt>
                <c:pt idx="19">
                  <c:v>9</c:v>
                </c:pt>
                <c:pt idx="20">
                  <c:v>23</c:v>
                </c:pt>
                <c:pt idx="21">
                  <c:v>19</c:v>
                </c:pt>
                <c:pt idx="22">
                  <c:v>35</c:v>
                </c:pt>
                <c:pt idx="23">
                  <c:v>60</c:v>
                </c:pt>
                <c:pt idx="24">
                  <c:v>21</c:v>
                </c:pt>
                <c:pt idx="25">
                  <c:v>12</c:v>
                </c:pt>
                <c:pt idx="26">
                  <c:v>14</c:v>
                </c:pt>
                <c:pt idx="27">
                  <c:v>26</c:v>
                </c:pt>
                <c:pt idx="28">
                  <c:v>16</c:v>
                </c:pt>
                <c:pt idx="29">
                  <c:v>37</c:v>
                </c:pt>
                <c:pt idx="30">
                  <c:v>35</c:v>
                </c:pt>
                <c:pt idx="31">
                  <c:v>25</c:v>
                </c:pt>
                <c:pt idx="32">
                  <c:v>23</c:v>
                </c:pt>
                <c:pt idx="33">
                  <c:v>19</c:v>
                </c:pt>
                <c:pt idx="34">
                  <c:v>25</c:v>
                </c:pt>
                <c:pt idx="35">
                  <c:v>13</c:v>
                </c:pt>
                <c:pt idx="36">
                  <c:v>29</c:v>
                </c:pt>
                <c:pt idx="37">
                  <c:v>19</c:v>
                </c:pt>
                <c:pt idx="38">
                  <c:v>8</c:v>
                </c:pt>
                <c:pt idx="39">
                  <c:v>17</c:v>
                </c:pt>
                <c:pt idx="40">
                  <c:v>17</c:v>
                </c:pt>
                <c:pt idx="41">
                  <c:v>14</c:v>
                </c:pt>
                <c:pt idx="42">
                  <c:v>9</c:v>
                </c:pt>
                <c:pt idx="43">
                  <c:v>11</c:v>
                </c:pt>
                <c:pt idx="44">
                  <c:v>7</c:v>
                </c:pt>
                <c:pt idx="45">
                  <c:v>14</c:v>
                </c:pt>
                <c:pt idx="46">
                  <c:v>16</c:v>
                </c:pt>
                <c:pt idx="47">
                  <c:v>25</c:v>
                </c:pt>
                <c:pt idx="48">
                  <c:v>7</c:v>
                </c:pt>
                <c:pt idx="49">
                  <c:v>4</c:v>
                </c:pt>
                <c:pt idx="50">
                  <c:v>19</c:v>
                </c:pt>
                <c:pt idx="51">
                  <c:v>15</c:v>
                </c:pt>
                <c:pt idx="52">
                  <c:v>14</c:v>
                </c:pt>
                <c:pt idx="53">
                  <c:v>15</c:v>
                </c:pt>
                <c:pt idx="54">
                  <c:v>28</c:v>
                </c:pt>
                <c:pt idx="55">
                  <c:v>8</c:v>
                </c:pt>
                <c:pt idx="56">
                  <c:v>11</c:v>
                </c:pt>
                <c:pt idx="57">
                  <c:v>9</c:v>
                </c:pt>
                <c:pt idx="58">
                  <c:v>19</c:v>
                </c:pt>
                <c:pt idx="59">
                  <c:v>13</c:v>
                </c:pt>
                <c:pt idx="60">
                  <c:v>10</c:v>
                </c:pt>
                <c:pt idx="61">
                  <c:v>9</c:v>
                </c:pt>
                <c:pt idx="62">
                  <c:v>6</c:v>
                </c:pt>
                <c:pt idx="63">
                  <c:v>7</c:v>
                </c:pt>
                <c:pt idx="64">
                  <c:v>8</c:v>
                </c:pt>
                <c:pt idx="65">
                  <c:v>7</c:v>
                </c:pt>
                <c:pt idx="66">
                  <c:v>13</c:v>
                </c:pt>
                <c:pt idx="67">
                  <c:v>3</c:v>
                </c:pt>
                <c:pt idx="68">
                  <c:v>4</c:v>
                </c:pt>
                <c:pt idx="69">
                  <c:v>15</c:v>
                </c:pt>
                <c:pt idx="70">
                  <c:v>6</c:v>
                </c:pt>
                <c:pt idx="71">
                  <c:v>2</c:v>
                </c:pt>
                <c:pt idx="72">
                  <c:v>10</c:v>
                </c:pt>
                <c:pt idx="73">
                  <c:v>8</c:v>
                </c:pt>
                <c:pt idx="74">
                  <c:v>4</c:v>
                </c:pt>
                <c:pt idx="75">
                  <c:v>12</c:v>
                </c:pt>
                <c:pt idx="76">
                  <c:v>4</c:v>
                </c:pt>
                <c:pt idx="77">
                  <c:v>5</c:v>
                </c:pt>
                <c:pt idx="78">
                  <c:v>9</c:v>
                </c:pt>
                <c:pt idx="79">
                  <c:v>14</c:v>
                </c:pt>
                <c:pt idx="80">
                  <c:v>14</c:v>
                </c:pt>
                <c:pt idx="81">
                  <c:v>20</c:v>
                </c:pt>
                <c:pt idx="82">
                  <c:v>14</c:v>
                </c:pt>
                <c:pt idx="83">
                  <c:v>7</c:v>
                </c:pt>
                <c:pt idx="84">
                  <c:v>8</c:v>
                </c:pt>
                <c:pt idx="85">
                  <c:v>7</c:v>
                </c:pt>
                <c:pt idx="86">
                  <c:v>8</c:v>
                </c:pt>
                <c:pt idx="87">
                  <c:v>8</c:v>
                </c:pt>
                <c:pt idx="88">
                  <c:v>5</c:v>
                </c:pt>
                <c:pt idx="89">
                  <c:v>5</c:v>
                </c:pt>
                <c:pt idx="90">
                  <c:v>7</c:v>
                </c:pt>
                <c:pt idx="91">
                  <c:v>18</c:v>
                </c:pt>
                <c:pt idx="92">
                  <c:v>8</c:v>
                </c:pt>
                <c:pt idx="93">
                  <c:v>17</c:v>
                </c:pt>
                <c:pt idx="94">
                  <c:v>8</c:v>
                </c:pt>
                <c:pt idx="95">
                  <c:v>2</c:v>
                </c:pt>
                <c:pt idx="96">
                  <c:v>16</c:v>
                </c:pt>
                <c:pt idx="97">
                  <c:v>27</c:v>
                </c:pt>
                <c:pt idx="98">
                  <c:v>21</c:v>
                </c:pt>
                <c:pt idx="99">
                  <c:v>11</c:v>
                </c:pt>
                <c:pt idx="100">
                  <c:v>22</c:v>
                </c:pt>
                <c:pt idx="101">
                  <c:v>18</c:v>
                </c:pt>
                <c:pt idx="102">
                  <c:v>14</c:v>
                </c:pt>
                <c:pt idx="103">
                  <c:v>14</c:v>
                </c:pt>
                <c:pt idx="104">
                  <c:v>8</c:v>
                </c:pt>
                <c:pt idx="105">
                  <c:v>16</c:v>
                </c:pt>
                <c:pt idx="10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8-4578-B8C2-8BE2D5DF3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582511"/>
        <c:axId val="186583759"/>
      </c:barChart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Average Time in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Sheet2!$A$2:$A$108</c:f>
              <c:numCache>
                <c:formatCode>yyyy\-mm\-dd</c:formatCode>
                <c:ptCount val="107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44047</c:v>
                </c:pt>
                <c:pt idx="4">
                  <c:v>44048</c:v>
                </c:pt>
                <c:pt idx="5">
                  <c:v>44049</c:v>
                </c:pt>
                <c:pt idx="6">
                  <c:v>44050</c:v>
                </c:pt>
                <c:pt idx="7">
                  <c:v>44051</c:v>
                </c:pt>
                <c:pt idx="8">
                  <c:v>44052</c:v>
                </c:pt>
                <c:pt idx="9">
                  <c:v>44053</c:v>
                </c:pt>
                <c:pt idx="10">
                  <c:v>44054</c:v>
                </c:pt>
                <c:pt idx="11">
                  <c:v>44055</c:v>
                </c:pt>
                <c:pt idx="12">
                  <c:v>44056</c:v>
                </c:pt>
                <c:pt idx="13">
                  <c:v>44057</c:v>
                </c:pt>
                <c:pt idx="14">
                  <c:v>44058</c:v>
                </c:pt>
                <c:pt idx="15">
                  <c:v>44059</c:v>
                </c:pt>
                <c:pt idx="16">
                  <c:v>44060</c:v>
                </c:pt>
                <c:pt idx="17">
                  <c:v>44061</c:v>
                </c:pt>
                <c:pt idx="18">
                  <c:v>44062</c:v>
                </c:pt>
                <c:pt idx="19">
                  <c:v>44063</c:v>
                </c:pt>
                <c:pt idx="20">
                  <c:v>44064</c:v>
                </c:pt>
                <c:pt idx="21">
                  <c:v>44065</c:v>
                </c:pt>
                <c:pt idx="22">
                  <c:v>44066</c:v>
                </c:pt>
                <c:pt idx="23">
                  <c:v>44067</c:v>
                </c:pt>
                <c:pt idx="24">
                  <c:v>44068</c:v>
                </c:pt>
                <c:pt idx="25">
                  <c:v>44069</c:v>
                </c:pt>
                <c:pt idx="26">
                  <c:v>44070</c:v>
                </c:pt>
                <c:pt idx="27">
                  <c:v>44071</c:v>
                </c:pt>
                <c:pt idx="28">
                  <c:v>44072</c:v>
                </c:pt>
                <c:pt idx="29">
                  <c:v>44073</c:v>
                </c:pt>
                <c:pt idx="30">
                  <c:v>44074</c:v>
                </c:pt>
                <c:pt idx="31">
                  <c:v>44075</c:v>
                </c:pt>
                <c:pt idx="32">
                  <c:v>44076</c:v>
                </c:pt>
                <c:pt idx="33">
                  <c:v>44077</c:v>
                </c:pt>
                <c:pt idx="34">
                  <c:v>44078</c:v>
                </c:pt>
                <c:pt idx="35">
                  <c:v>44079</c:v>
                </c:pt>
                <c:pt idx="36">
                  <c:v>44080</c:v>
                </c:pt>
                <c:pt idx="37">
                  <c:v>44081</c:v>
                </c:pt>
                <c:pt idx="38">
                  <c:v>44082</c:v>
                </c:pt>
                <c:pt idx="39">
                  <c:v>44083</c:v>
                </c:pt>
                <c:pt idx="40">
                  <c:v>44084</c:v>
                </c:pt>
                <c:pt idx="41">
                  <c:v>44085</c:v>
                </c:pt>
                <c:pt idx="42">
                  <c:v>44086</c:v>
                </c:pt>
                <c:pt idx="43">
                  <c:v>44087</c:v>
                </c:pt>
                <c:pt idx="44">
                  <c:v>44088</c:v>
                </c:pt>
                <c:pt idx="45">
                  <c:v>44089</c:v>
                </c:pt>
                <c:pt idx="46">
                  <c:v>44090</c:v>
                </c:pt>
                <c:pt idx="47">
                  <c:v>44091</c:v>
                </c:pt>
                <c:pt idx="48">
                  <c:v>44092</c:v>
                </c:pt>
                <c:pt idx="49">
                  <c:v>44093</c:v>
                </c:pt>
                <c:pt idx="50">
                  <c:v>44094</c:v>
                </c:pt>
                <c:pt idx="51">
                  <c:v>44095</c:v>
                </c:pt>
                <c:pt idx="52">
                  <c:v>44096</c:v>
                </c:pt>
                <c:pt idx="53">
                  <c:v>44097</c:v>
                </c:pt>
                <c:pt idx="54">
                  <c:v>44098</c:v>
                </c:pt>
                <c:pt idx="55">
                  <c:v>44099</c:v>
                </c:pt>
                <c:pt idx="56">
                  <c:v>44100</c:v>
                </c:pt>
                <c:pt idx="57">
                  <c:v>44101</c:v>
                </c:pt>
                <c:pt idx="58">
                  <c:v>44102</c:v>
                </c:pt>
                <c:pt idx="59">
                  <c:v>44103</c:v>
                </c:pt>
                <c:pt idx="60">
                  <c:v>44104</c:v>
                </c:pt>
                <c:pt idx="61">
                  <c:v>44105</c:v>
                </c:pt>
                <c:pt idx="62">
                  <c:v>44106</c:v>
                </c:pt>
                <c:pt idx="63">
                  <c:v>44107</c:v>
                </c:pt>
                <c:pt idx="64">
                  <c:v>44108</c:v>
                </c:pt>
                <c:pt idx="65">
                  <c:v>44109</c:v>
                </c:pt>
                <c:pt idx="66">
                  <c:v>44110</c:v>
                </c:pt>
                <c:pt idx="67">
                  <c:v>44111</c:v>
                </c:pt>
                <c:pt idx="68">
                  <c:v>44112</c:v>
                </c:pt>
                <c:pt idx="69">
                  <c:v>44113</c:v>
                </c:pt>
                <c:pt idx="70">
                  <c:v>44114</c:v>
                </c:pt>
                <c:pt idx="71">
                  <c:v>44115</c:v>
                </c:pt>
                <c:pt idx="72">
                  <c:v>44116</c:v>
                </c:pt>
                <c:pt idx="73">
                  <c:v>44117</c:v>
                </c:pt>
                <c:pt idx="74">
                  <c:v>44118</c:v>
                </c:pt>
                <c:pt idx="75">
                  <c:v>44119</c:v>
                </c:pt>
                <c:pt idx="76">
                  <c:v>44120</c:v>
                </c:pt>
                <c:pt idx="77">
                  <c:v>44121</c:v>
                </c:pt>
                <c:pt idx="78">
                  <c:v>44122</c:v>
                </c:pt>
                <c:pt idx="79">
                  <c:v>44123</c:v>
                </c:pt>
                <c:pt idx="80">
                  <c:v>44124</c:v>
                </c:pt>
                <c:pt idx="81">
                  <c:v>44125</c:v>
                </c:pt>
                <c:pt idx="82">
                  <c:v>44126</c:v>
                </c:pt>
                <c:pt idx="83">
                  <c:v>44127</c:v>
                </c:pt>
                <c:pt idx="84">
                  <c:v>44128</c:v>
                </c:pt>
                <c:pt idx="85">
                  <c:v>44129</c:v>
                </c:pt>
                <c:pt idx="86">
                  <c:v>44130</c:v>
                </c:pt>
                <c:pt idx="87">
                  <c:v>44131</c:v>
                </c:pt>
                <c:pt idx="88">
                  <c:v>44132</c:v>
                </c:pt>
                <c:pt idx="89">
                  <c:v>44133</c:v>
                </c:pt>
                <c:pt idx="90">
                  <c:v>44134</c:v>
                </c:pt>
                <c:pt idx="91">
                  <c:v>44135</c:v>
                </c:pt>
                <c:pt idx="92">
                  <c:v>44136</c:v>
                </c:pt>
                <c:pt idx="93">
                  <c:v>44137</c:v>
                </c:pt>
                <c:pt idx="94">
                  <c:v>44138</c:v>
                </c:pt>
                <c:pt idx="95">
                  <c:v>44139</c:v>
                </c:pt>
                <c:pt idx="96">
                  <c:v>44140</c:v>
                </c:pt>
                <c:pt idx="97">
                  <c:v>44141</c:v>
                </c:pt>
                <c:pt idx="98">
                  <c:v>44142</c:v>
                </c:pt>
                <c:pt idx="99">
                  <c:v>44143</c:v>
                </c:pt>
                <c:pt idx="100">
                  <c:v>44144</c:v>
                </c:pt>
                <c:pt idx="101">
                  <c:v>44145</c:v>
                </c:pt>
                <c:pt idx="102">
                  <c:v>44146</c:v>
                </c:pt>
                <c:pt idx="103">
                  <c:v>44147</c:v>
                </c:pt>
                <c:pt idx="104">
                  <c:v>44148</c:v>
                </c:pt>
                <c:pt idx="105">
                  <c:v>44149</c:v>
                </c:pt>
                <c:pt idx="106">
                  <c:v>44150</c:v>
                </c:pt>
              </c:numCache>
            </c:numRef>
          </c:cat>
          <c:val>
            <c:numRef>
              <c:f>Sheet2!$B$2:$B$108</c:f>
              <c:numCache>
                <c:formatCode>0</c:formatCode>
                <c:ptCount val="107"/>
                <c:pt idx="0">
                  <c:v>76.36363636363636</c:v>
                </c:pt>
                <c:pt idx="1">
                  <c:v>127.16666666666667</c:v>
                </c:pt>
                <c:pt idx="2">
                  <c:v>40.0625</c:v>
                </c:pt>
                <c:pt idx="3">
                  <c:v>82.733333333333334</c:v>
                </c:pt>
                <c:pt idx="4">
                  <c:v>100.52941176470588</c:v>
                </c:pt>
                <c:pt idx="5">
                  <c:v>119.63636363636364</c:v>
                </c:pt>
                <c:pt idx="6">
                  <c:v>168.44444444444446</c:v>
                </c:pt>
                <c:pt idx="7">
                  <c:v>86.882352941176464</c:v>
                </c:pt>
                <c:pt idx="8">
                  <c:v>362.33333333333331</c:v>
                </c:pt>
                <c:pt idx="9">
                  <c:v>70.833333333333329</c:v>
                </c:pt>
                <c:pt idx="10">
                  <c:v>221.42857142857142</c:v>
                </c:pt>
                <c:pt idx="11">
                  <c:v>118.5</c:v>
                </c:pt>
                <c:pt idx="12">
                  <c:v>115.27272727272727</c:v>
                </c:pt>
                <c:pt idx="13">
                  <c:v>279</c:v>
                </c:pt>
                <c:pt idx="14">
                  <c:v>114.3</c:v>
                </c:pt>
                <c:pt idx="15">
                  <c:v>173.55555555555554</c:v>
                </c:pt>
                <c:pt idx="16">
                  <c:v>100.6875</c:v>
                </c:pt>
                <c:pt idx="17">
                  <c:v>82</c:v>
                </c:pt>
                <c:pt idx="18">
                  <c:v>143.36363636363637</c:v>
                </c:pt>
                <c:pt idx="19">
                  <c:v>160.88888888888889</c:v>
                </c:pt>
                <c:pt idx="20">
                  <c:v>58</c:v>
                </c:pt>
                <c:pt idx="21">
                  <c:v>79.94736842105263</c:v>
                </c:pt>
                <c:pt idx="22">
                  <c:v>41.142857142857146</c:v>
                </c:pt>
                <c:pt idx="23">
                  <c:v>22.5</c:v>
                </c:pt>
                <c:pt idx="24">
                  <c:v>70.857142857142861</c:v>
                </c:pt>
                <c:pt idx="25">
                  <c:v>111.75</c:v>
                </c:pt>
                <c:pt idx="26">
                  <c:v>105.21428571428571</c:v>
                </c:pt>
                <c:pt idx="27">
                  <c:v>52.42307692307692</c:v>
                </c:pt>
                <c:pt idx="28">
                  <c:v>98.875</c:v>
                </c:pt>
                <c:pt idx="29">
                  <c:v>37.243243243243242</c:v>
                </c:pt>
                <c:pt idx="30">
                  <c:v>41.314285714285717</c:v>
                </c:pt>
                <c:pt idx="31">
                  <c:v>58.88</c:v>
                </c:pt>
                <c:pt idx="32">
                  <c:v>58.173913043478258</c:v>
                </c:pt>
                <c:pt idx="33">
                  <c:v>79.526315789473685</c:v>
                </c:pt>
                <c:pt idx="34">
                  <c:v>49.16</c:v>
                </c:pt>
                <c:pt idx="35">
                  <c:v>116.76923076923077</c:v>
                </c:pt>
                <c:pt idx="36">
                  <c:v>53.379310344827587</c:v>
                </c:pt>
                <c:pt idx="37">
                  <c:v>72.578947368421055</c:v>
                </c:pt>
                <c:pt idx="38">
                  <c:v>179.875</c:v>
                </c:pt>
                <c:pt idx="39">
                  <c:v>78.058823529411768</c:v>
                </c:pt>
                <c:pt idx="40">
                  <c:v>90.529411764705884</c:v>
                </c:pt>
                <c:pt idx="41">
                  <c:v>94.142857142857139</c:v>
                </c:pt>
                <c:pt idx="42">
                  <c:v>172.11111111111111</c:v>
                </c:pt>
                <c:pt idx="43">
                  <c:v>120.09090909090909</c:v>
                </c:pt>
                <c:pt idx="44">
                  <c:v>201.28571428571428</c:v>
                </c:pt>
                <c:pt idx="45">
                  <c:v>81.285714285714292</c:v>
                </c:pt>
                <c:pt idx="46">
                  <c:v>117.375</c:v>
                </c:pt>
                <c:pt idx="47">
                  <c:v>56.36</c:v>
                </c:pt>
                <c:pt idx="48">
                  <c:v>180.71428571428572</c:v>
                </c:pt>
                <c:pt idx="49">
                  <c:v>301.75</c:v>
                </c:pt>
                <c:pt idx="50">
                  <c:v>97</c:v>
                </c:pt>
                <c:pt idx="51">
                  <c:v>85.13333333333334</c:v>
                </c:pt>
                <c:pt idx="52">
                  <c:v>87.357142857142861</c:v>
                </c:pt>
                <c:pt idx="53">
                  <c:v>106.46666666666667</c:v>
                </c:pt>
                <c:pt idx="54">
                  <c:v>55.428571428571431</c:v>
                </c:pt>
                <c:pt idx="55">
                  <c:v>188.75</c:v>
                </c:pt>
                <c:pt idx="56">
                  <c:v>130.27272727272728</c:v>
                </c:pt>
                <c:pt idx="57">
                  <c:v>165.77777777777777</c:v>
                </c:pt>
                <c:pt idx="58">
                  <c:v>74.15789473684211</c:v>
                </c:pt>
                <c:pt idx="59">
                  <c:v>107.23076923076923</c:v>
                </c:pt>
                <c:pt idx="60">
                  <c:v>137.69999999999999</c:v>
                </c:pt>
                <c:pt idx="61">
                  <c:v>167.55555555555554</c:v>
                </c:pt>
                <c:pt idx="62">
                  <c:v>232.16666666666666</c:v>
                </c:pt>
                <c:pt idx="63">
                  <c:v>183.57142857142858</c:v>
                </c:pt>
                <c:pt idx="64">
                  <c:v>209.75</c:v>
                </c:pt>
                <c:pt idx="65">
                  <c:v>202.71428571428572</c:v>
                </c:pt>
                <c:pt idx="66">
                  <c:v>98.769230769230774</c:v>
                </c:pt>
                <c:pt idx="67">
                  <c:v>505.66666666666669</c:v>
                </c:pt>
                <c:pt idx="68">
                  <c:v>345</c:v>
                </c:pt>
                <c:pt idx="69">
                  <c:v>97.666666666666671</c:v>
                </c:pt>
                <c:pt idx="70">
                  <c:v>234</c:v>
                </c:pt>
                <c:pt idx="71">
                  <c:v>491</c:v>
                </c:pt>
                <c:pt idx="72">
                  <c:v>178.1</c:v>
                </c:pt>
                <c:pt idx="73">
                  <c:v>211.375</c:v>
                </c:pt>
                <c:pt idx="74">
                  <c:v>308.25</c:v>
                </c:pt>
                <c:pt idx="75">
                  <c:v>132.41666666666666</c:v>
                </c:pt>
                <c:pt idx="76">
                  <c:v>147</c:v>
                </c:pt>
                <c:pt idx="77">
                  <c:v>423.8</c:v>
                </c:pt>
                <c:pt idx="78">
                  <c:v>181.11111111111111</c:v>
                </c:pt>
                <c:pt idx="79">
                  <c:v>104.21428571428571</c:v>
                </c:pt>
                <c:pt idx="80">
                  <c:v>94.428571428571431</c:v>
                </c:pt>
                <c:pt idx="81">
                  <c:v>76.400000000000006</c:v>
                </c:pt>
                <c:pt idx="82">
                  <c:v>89.214285714285708</c:v>
                </c:pt>
                <c:pt idx="83">
                  <c:v>205.71428571428572</c:v>
                </c:pt>
                <c:pt idx="84">
                  <c:v>166.375</c:v>
                </c:pt>
                <c:pt idx="85">
                  <c:v>241.85714285714286</c:v>
                </c:pt>
                <c:pt idx="86">
                  <c:v>183.25</c:v>
                </c:pt>
                <c:pt idx="87">
                  <c:v>130.25</c:v>
                </c:pt>
                <c:pt idx="88">
                  <c:v>322.2</c:v>
                </c:pt>
                <c:pt idx="89">
                  <c:v>336</c:v>
                </c:pt>
                <c:pt idx="90">
                  <c:v>161.42857142857142</c:v>
                </c:pt>
                <c:pt idx="91">
                  <c:v>96.611111111111114</c:v>
                </c:pt>
                <c:pt idx="92">
                  <c:v>174.875</c:v>
                </c:pt>
                <c:pt idx="93">
                  <c:v>83.294117647058826</c:v>
                </c:pt>
                <c:pt idx="94">
                  <c:v>168.625</c:v>
                </c:pt>
                <c:pt idx="95">
                  <c:v>320.5</c:v>
                </c:pt>
                <c:pt idx="96">
                  <c:v>144.375</c:v>
                </c:pt>
                <c:pt idx="97">
                  <c:v>45.111111111111114</c:v>
                </c:pt>
                <c:pt idx="98">
                  <c:v>70.904761904761898</c:v>
                </c:pt>
                <c:pt idx="99">
                  <c:v>147.27272727272728</c:v>
                </c:pt>
                <c:pt idx="100">
                  <c:v>64.909090909090907</c:v>
                </c:pt>
                <c:pt idx="101">
                  <c:v>73.388888888888886</c:v>
                </c:pt>
                <c:pt idx="102">
                  <c:v>112</c:v>
                </c:pt>
                <c:pt idx="103">
                  <c:v>97.5</c:v>
                </c:pt>
                <c:pt idx="104">
                  <c:v>173.125</c:v>
                </c:pt>
                <c:pt idx="105">
                  <c:v>93.8125</c:v>
                </c:pt>
                <c:pt idx="106">
                  <c:v>63.18181818181818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8-4578-B8C2-8BE2D5DF3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446175"/>
        <c:axId val="2085448255"/>
      </c:lineChart>
      <c:dateAx>
        <c:axId val="186582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Dates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\-mm\-dd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83759"/>
        <c:crosses val="autoZero"/>
        <c:auto val="1"/>
        <c:lblOffset val="100"/>
        <c:baseTimeUnit val="days"/>
      </c:dateAx>
      <c:valAx>
        <c:axId val="186583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82511"/>
        <c:crosses val="autoZero"/>
        <c:crossBetween val="between"/>
      </c:valAx>
      <c:valAx>
        <c:axId val="208544825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446175"/>
        <c:crosses val="max"/>
        <c:crossBetween val="between"/>
      </c:valAx>
      <c:dateAx>
        <c:axId val="20854461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085448255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36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9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0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9-4012-BEB7-3BF44A89F1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9-4012-BEB7-3BF44A89F1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9-4012-BEB7-3BF44A89F1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49-4012-BEB7-3BF44A89F18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549-4012-BEB7-3BF44A89F18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549-4012-BEB7-3BF44A89F18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549-4012-BEB7-3BF44A89F18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549-4012-BEB7-3BF44A89F18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549-4012-BEB7-3BF44A89F18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549-4012-BEB7-3BF44A89F18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549-4012-BEB7-3BF44A89F18B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F549-4012-BEB7-3BF44A89F18B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F549-4012-BEB7-3BF44A89F18B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F549-4012-BEB7-3BF44A89F18B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F549-4012-BEB7-3BF44A89F18B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F549-4012-BEB7-3BF44A89F18B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F549-4012-BEB7-3BF44A89F18B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F549-4012-BEB7-3BF44A89F18B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F549-4012-BEB7-3BF44A89F18B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F549-4012-BEB7-3BF44A89F18B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F549-4012-BEB7-3BF44A89F18B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F549-4012-BEB7-3BF44A89F18B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F549-4012-BEB7-3BF44A89F18B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F549-4012-BEB7-3BF44A89F18B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F549-4012-BEB7-3BF44A89F18B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F549-4012-BEB7-3BF44A89F18B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F549-4012-BEB7-3BF44A89F18B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F549-4012-BEB7-3BF44A89F18B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F549-4012-BEB7-3BF44A89F18B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F549-4012-BEB7-3BF44A89F18B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F549-4012-BEB7-3BF44A89F18B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F549-4012-BEB7-3BF44A89F18B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F549-4012-BEB7-3BF44A89F18B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F549-4012-BEB7-3BF44A89F18B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F549-4012-BEB7-3BF44A89F18B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F549-4012-BEB7-3BF44A89F18B}"/>
              </c:ext>
            </c:extLst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F549-4012-BEB7-3BF44A89F18B}"/>
              </c:ext>
            </c:extLst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F549-4012-BEB7-3BF44A89F18B}"/>
              </c:ext>
            </c:extLst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F549-4012-BEB7-3BF44A89F18B}"/>
              </c:ext>
            </c:extLst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F549-4012-BEB7-3BF44A89F18B}"/>
              </c:ext>
            </c:extLst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F549-4012-BEB7-3BF44A89F18B}"/>
              </c:ext>
            </c:extLst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F549-4012-BEB7-3BF44A89F18B}"/>
              </c:ext>
            </c:extLst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F549-4012-BEB7-3BF44A89F18B}"/>
              </c:ext>
            </c:extLst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F549-4012-BEB7-3BF44A89F18B}"/>
              </c:ext>
            </c:extLst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F549-4012-BEB7-3BF44A89F18B}"/>
              </c:ext>
            </c:extLst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F549-4012-BEB7-3BF44A89F18B}"/>
              </c:ext>
            </c:extLst>
          </c:dPt>
          <c:dPt>
            <c:idx val="46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F549-4012-BEB7-3BF44A89F18B}"/>
              </c:ext>
            </c:extLst>
          </c:dPt>
          <c:dPt>
            <c:idx val="47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F549-4012-BEB7-3BF44A89F18B}"/>
              </c:ext>
            </c:extLst>
          </c:dPt>
          <c:dPt>
            <c:idx val="48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F549-4012-BEB7-3BF44A89F18B}"/>
              </c:ext>
            </c:extLst>
          </c:dPt>
          <c:dPt>
            <c:idx val="49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F549-4012-BEB7-3BF44A89F18B}"/>
              </c:ext>
            </c:extLst>
          </c:dPt>
          <c:dPt>
            <c:idx val="5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F549-4012-BEB7-3BF44A89F18B}"/>
              </c:ext>
            </c:extLst>
          </c:dPt>
          <c:dPt>
            <c:idx val="51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F549-4012-BEB7-3BF44A89F18B}"/>
              </c:ext>
            </c:extLst>
          </c:dPt>
          <c:dPt>
            <c:idx val="52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F549-4012-BEB7-3BF44A89F18B}"/>
              </c:ext>
            </c:extLst>
          </c:dPt>
          <c:dPt>
            <c:idx val="53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F549-4012-BEB7-3BF44A89F18B}"/>
              </c:ext>
            </c:extLst>
          </c:dPt>
          <c:dPt>
            <c:idx val="5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F549-4012-BEB7-3BF44A89F18B}"/>
              </c:ext>
            </c:extLst>
          </c:dPt>
          <c:dPt>
            <c:idx val="5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F-F549-4012-BEB7-3BF44A89F18B}"/>
              </c:ext>
            </c:extLst>
          </c:dPt>
          <c:dPt>
            <c:idx val="5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1-F549-4012-BEB7-3BF44A89F18B}"/>
              </c:ext>
            </c:extLst>
          </c:dPt>
          <c:dPt>
            <c:idx val="57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3-F549-4012-BEB7-3BF44A89F18B}"/>
              </c:ext>
            </c:extLst>
          </c:dPt>
          <c:dPt>
            <c:idx val="58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5-F549-4012-BEB7-3BF44A89F18B}"/>
              </c:ext>
            </c:extLst>
          </c:dPt>
          <c:dPt>
            <c:idx val="59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7-F549-4012-BEB7-3BF44A89F18B}"/>
              </c:ext>
            </c:extLst>
          </c:dPt>
          <c:dPt>
            <c:idx val="6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9-F549-4012-BEB7-3BF44A89F18B}"/>
              </c:ext>
            </c:extLst>
          </c:dPt>
          <c:dPt>
            <c:idx val="61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B-F549-4012-BEB7-3BF44A89F18B}"/>
              </c:ext>
            </c:extLst>
          </c:dPt>
          <c:dPt>
            <c:idx val="62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D-F549-4012-BEB7-3BF44A89F18B}"/>
              </c:ext>
            </c:extLst>
          </c:dPt>
          <c:dPt>
            <c:idx val="63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F-F549-4012-BEB7-3BF44A89F18B}"/>
              </c:ext>
            </c:extLst>
          </c:dPt>
          <c:dPt>
            <c:idx val="6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1-F549-4012-BEB7-3BF44A89F18B}"/>
              </c:ext>
            </c:extLst>
          </c:dPt>
          <c:dPt>
            <c:idx val="6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3-F549-4012-BEB7-3BF44A89F18B}"/>
              </c:ext>
            </c:extLst>
          </c:dPt>
          <c:dPt>
            <c:idx val="6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5-F549-4012-BEB7-3BF44A89F18B}"/>
              </c:ext>
            </c:extLst>
          </c:dPt>
          <c:dPt>
            <c:idx val="67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7-F549-4012-BEB7-3BF44A89F18B}"/>
              </c:ext>
            </c:extLst>
          </c:dPt>
          <c:dPt>
            <c:idx val="68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9-F549-4012-BEB7-3BF44A89F18B}"/>
              </c:ext>
            </c:extLst>
          </c:dPt>
          <c:dPt>
            <c:idx val="69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B-F549-4012-BEB7-3BF44A89F18B}"/>
              </c:ext>
            </c:extLst>
          </c:dPt>
          <c:dPt>
            <c:idx val="7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D-F549-4012-BEB7-3BF44A89F18B}"/>
              </c:ext>
            </c:extLst>
          </c:dPt>
          <c:dPt>
            <c:idx val="71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F-F549-4012-BEB7-3BF44A89F18B}"/>
              </c:ext>
            </c:extLst>
          </c:dPt>
          <c:dPt>
            <c:idx val="72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1-F549-4012-BEB7-3BF44A89F18B}"/>
              </c:ext>
            </c:extLst>
          </c:dPt>
          <c:dPt>
            <c:idx val="73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3-F549-4012-BEB7-3BF44A89F18B}"/>
              </c:ext>
            </c:extLst>
          </c:dPt>
          <c:dPt>
            <c:idx val="74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5-F549-4012-BEB7-3BF44A89F18B}"/>
              </c:ext>
            </c:extLst>
          </c:dPt>
          <c:dPt>
            <c:idx val="75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7-F549-4012-BEB7-3BF44A89F18B}"/>
              </c:ext>
            </c:extLst>
          </c:dPt>
          <c:dPt>
            <c:idx val="76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9-F549-4012-BEB7-3BF44A89F18B}"/>
              </c:ext>
            </c:extLst>
          </c:dPt>
          <c:dPt>
            <c:idx val="77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B-F549-4012-BEB7-3BF44A89F18B}"/>
              </c:ext>
            </c:extLst>
          </c:dPt>
          <c:dPt>
            <c:idx val="78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D-F549-4012-BEB7-3BF44A89F18B}"/>
              </c:ext>
            </c:extLst>
          </c:dPt>
          <c:dPt>
            <c:idx val="7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F-F549-4012-BEB7-3BF44A89F18B}"/>
              </c:ext>
            </c:extLst>
          </c:dPt>
          <c:dPt>
            <c:idx val="8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1-F549-4012-BEB7-3BF44A89F18B}"/>
              </c:ext>
            </c:extLst>
          </c:dPt>
          <c:dPt>
            <c:idx val="8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3-F549-4012-BEB7-3BF44A89F18B}"/>
              </c:ext>
            </c:extLst>
          </c:dPt>
          <c:dPt>
            <c:idx val="8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5-F549-4012-BEB7-3BF44A89F18B}"/>
              </c:ext>
            </c:extLst>
          </c:dPt>
          <c:dPt>
            <c:idx val="8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7-F549-4012-BEB7-3BF44A89F18B}"/>
              </c:ext>
            </c:extLst>
          </c:dPt>
          <c:dPt>
            <c:idx val="84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9-F549-4012-BEB7-3BF44A89F18B}"/>
              </c:ext>
            </c:extLst>
          </c:dPt>
          <c:dPt>
            <c:idx val="85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B-F549-4012-BEB7-3BF44A89F18B}"/>
              </c:ext>
            </c:extLst>
          </c:dPt>
          <c:dPt>
            <c:idx val="86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D-F549-4012-BEB7-3BF44A89F18B}"/>
              </c:ext>
            </c:extLst>
          </c:dPt>
          <c:dPt>
            <c:idx val="87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F-F549-4012-BEB7-3BF44A89F18B}"/>
              </c:ext>
            </c:extLst>
          </c:dPt>
          <c:dPt>
            <c:idx val="88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1-F549-4012-BEB7-3BF44A89F18B}"/>
              </c:ext>
            </c:extLst>
          </c:dPt>
          <c:dPt>
            <c:idx val="89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3-F549-4012-BEB7-3BF44A89F18B}"/>
              </c:ext>
            </c:extLst>
          </c:dPt>
          <c:dPt>
            <c:idx val="9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5-F549-4012-BEB7-3BF44A89F18B}"/>
              </c:ext>
            </c:extLst>
          </c:dPt>
          <c:dPt>
            <c:idx val="91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7-F549-4012-BEB7-3BF44A89F18B}"/>
              </c:ext>
            </c:extLst>
          </c:dPt>
          <c:dPt>
            <c:idx val="92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9-F549-4012-BEB7-3BF44A89F18B}"/>
              </c:ext>
            </c:extLst>
          </c:dPt>
          <c:dPt>
            <c:idx val="93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B-F549-4012-BEB7-3BF44A89F18B}"/>
              </c:ext>
            </c:extLst>
          </c:dPt>
          <c:dPt>
            <c:idx val="94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D-F549-4012-BEB7-3BF44A89F18B}"/>
              </c:ext>
            </c:extLst>
          </c:dPt>
          <c:dPt>
            <c:idx val="95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F-F549-4012-BEB7-3BF44A89F18B}"/>
              </c:ext>
            </c:extLst>
          </c:dPt>
          <c:dPt>
            <c:idx val="96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1-F549-4012-BEB7-3BF44A89F18B}"/>
              </c:ext>
            </c:extLst>
          </c:dPt>
          <c:dPt>
            <c:idx val="97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3-F549-4012-BEB7-3BF44A89F18B}"/>
              </c:ext>
            </c:extLst>
          </c:dPt>
          <c:dPt>
            <c:idx val="98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5-F549-4012-BEB7-3BF44A89F18B}"/>
              </c:ext>
            </c:extLst>
          </c:dPt>
          <c:dPt>
            <c:idx val="99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7-F549-4012-BEB7-3BF44A89F18B}"/>
              </c:ext>
            </c:extLst>
          </c:dPt>
          <c:dPt>
            <c:idx val="100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9-F549-4012-BEB7-3BF44A89F18B}"/>
              </c:ext>
            </c:extLst>
          </c:dPt>
          <c:dPt>
            <c:idx val="101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B-F549-4012-BEB7-3BF44A89F18B}"/>
              </c:ext>
            </c:extLst>
          </c:dPt>
          <c:dPt>
            <c:idx val="102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D-F549-4012-BEB7-3BF44A89F18B}"/>
              </c:ext>
            </c:extLst>
          </c:dPt>
          <c:dPt>
            <c:idx val="103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F-F549-4012-BEB7-3BF44A89F18B}"/>
              </c:ext>
            </c:extLst>
          </c:dPt>
          <c:dPt>
            <c:idx val="104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1-F549-4012-BEB7-3BF44A89F18B}"/>
              </c:ext>
            </c:extLst>
          </c:dPt>
          <c:dPt>
            <c:idx val="105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3-F549-4012-BEB7-3BF44A89F18B}"/>
              </c:ext>
            </c:extLst>
          </c:dPt>
          <c:dPt>
            <c:idx val="106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5-F549-4012-BEB7-3BF44A89F18B}"/>
              </c:ext>
            </c:extLst>
          </c:dPt>
          <c:dPt>
            <c:idx val="107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7-F549-4012-BEB7-3BF44A89F18B}"/>
              </c:ext>
            </c:extLst>
          </c:dPt>
          <c:dPt>
            <c:idx val="10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9-F549-4012-BEB7-3BF44A89F18B}"/>
              </c:ext>
            </c:extLst>
          </c:dPt>
          <c:dPt>
            <c:idx val="10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B-F549-4012-BEB7-3BF44A89F18B}"/>
              </c:ext>
            </c:extLst>
          </c:dPt>
          <c:dPt>
            <c:idx val="11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D-F549-4012-BEB7-3BF44A89F18B}"/>
              </c:ext>
            </c:extLst>
          </c:dPt>
          <c:dPt>
            <c:idx val="11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F-F549-4012-BEB7-3BF44A89F18B}"/>
              </c:ext>
            </c:extLst>
          </c:dPt>
          <c:dPt>
            <c:idx val="11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1-F549-4012-BEB7-3BF44A89F18B}"/>
              </c:ext>
            </c:extLst>
          </c:dPt>
          <c:dPt>
            <c:idx val="11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3-F549-4012-BEB7-3BF44A89F18B}"/>
              </c:ext>
            </c:extLst>
          </c:dPt>
          <c:dPt>
            <c:idx val="114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5-F549-4012-BEB7-3BF44A89F18B}"/>
              </c:ext>
            </c:extLst>
          </c:dPt>
          <c:dPt>
            <c:idx val="115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7-F549-4012-BEB7-3BF44A89F18B}"/>
              </c:ext>
            </c:extLst>
          </c:dPt>
          <c:dPt>
            <c:idx val="116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9-F549-4012-BEB7-3BF44A89F18B}"/>
              </c:ext>
            </c:extLst>
          </c:dPt>
          <c:dPt>
            <c:idx val="117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B-F549-4012-BEB7-3BF44A89F18B}"/>
              </c:ext>
            </c:extLst>
          </c:dPt>
          <c:dPt>
            <c:idx val="118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D-F549-4012-BEB7-3BF44A89F18B}"/>
              </c:ext>
            </c:extLst>
          </c:dPt>
          <c:dPt>
            <c:idx val="119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F-F549-4012-BEB7-3BF44A89F18B}"/>
              </c:ext>
            </c:extLst>
          </c:dPt>
          <c:dPt>
            <c:idx val="12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1-F549-4012-BEB7-3BF44A89F18B}"/>
              </c:ext>
            </c:extLst>
          </c:dPt>
          <c:dPt>
            <c:idx val="121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3-F549-4012-BEB7-3BF44A89F18B}"/>
              </c:ext>
            </c:extLst>
          </c:dPt>
          <c:dPt>
            <c:idx val="122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5-F549-4012-BEB7-3BF44A89F18B}"/>
              </c:ext>
            </c:extLst>
          </c:dPt>
          <c:dPt>
            <c:idx val="123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7-F549-4012-BEB7-3BF44A89F18B}"/>
              </c:ext>
            </c:extLst>
          </c:dPt>
          <c:dPt>
            <c:idx val="124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9-F549-4012-BEB7-3BF44A89F18B}"/>
              </c:ext>
            </c:extLst>
          </c:dPt>
          <c:dPt>
            <c:idx val="125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B-F549-4012-BEB7-3BF44A89F18B}"/>
              </c:ext>
            </c:extLst>
          </c:dPt>
          <c:dPt>
            <c:idx val="126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D-F549-4012-BEB7-3BF44A89F18B}"/>
              </c:ext>
            </c:extLst>
          </c:dPt>
          <c:dPt>
            <c:idx val="127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F-F549-4012-BEB7-3BF44A89F18B}"/>
              </c:ext>
            </c:extLst>
          </c:dPt>
          <c:dPt>
            <c:idx val="128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1-F549-4012-BEB7-3BF44A89F18B}"/>
              </c:ext>
            </c:extLst>
          </c:dPt>
          <c:dPt>
            <c:idx val="129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3-F549-4012-BEB7-3BF44A89F18B}"/>
              </c:ext>
            </c:extLst>
          </c:dPt>
          <c:dPt>
            <c:idx val="13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5-F549-4012-BEB7-3BF44A89F18B}"/>
              </c:ext>
            </c:extLst>
          </c:dPt>
          <c:dPt>
            <c:idx val="131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7-F549-4012-BEB7-3BF44A89F18B}"/>
              </c:ext>
            </c:extLst>
          </c:dPt>
          <c:dPt>
            <c:idx val="13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9-F549-4012-BEB7-3BF44A89F18B}"/>
              </c:ext>
            </c:extLst>
          </c:dPt>
          <c:dPt>
            <c:idx val="13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B-F549-4012-BEB7-3BF44A89F18B}"/>
              </c:ext>
            </c:extLst>
          </c:dPt>
          <c:dPt>
            <c:idx val="13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D-F549-4012-BEB7-3BF44A89F18B}"/>
              </c:ext>
            </c:extLst>
          </c:dPt>
          <c:dPt>
            <c:idx val="13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F-F549-4012-BEB7-3BF44A89F18B}"/>
              </c:ext>
            </c:extLst>
          </c:dPt>
          <c:dPt>
            <c:idx val="136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1-F549-4012-BEB7-3BF44A89F18B}"/>
              </c:ext>
            </c:extLst>
          </c:dPt>
          <c:dPt>
            <c:idx val="13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3-F549-4012-BEB7-3BF44A89F18B}"/>
              </c:ext>
            </c:extLst>
          </c:dPt>
          <c:dPt>
            <c:idx val="138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5-F549-4012-BEB7-3BF44A89F18B}"/>
              </c:ext>
            </c:extLst>
          </c:dPt>
          <c:dPt>
            <c:idx val="13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7-F549-4012-BEB7-3BF44A89F18B}"/>
              </c:ext>
            </c:extLst>
          </c:dPt>
          <c:dPt>
            <c:idx val="14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9-F549-4012-BEB7-3BF44A89F18B}"/>
              </c:ext>
            </c:extLst>
          </c:dPt>
          <c:dPt>
            <c:idx val="14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B-F549-4012-BEB7-3BF44A89F18B}"/>
              </c:ext>
            </c:extLst>
          </c:dPt>
          <c:dPt>
            <c:idx val="14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D-F549-4012-BEB7-3BF44A89F18B}"/>
              </c:ext>
            </c:extLst>
          </c:dPt>
          <c:dPt>
            <c:idx val="14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F-F549-4012-BEB7-3BF44A89F18B}"/>
              </c:ext>
            </c:extLst>
          </c:dPt>
          <c:dPt>
            <c:idx val="144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1-F549-4012-BEB7-3BF44A89F18B}"/>
              </c:ext>
            </c:extLst>
          </c:dPt>
          <c:dPt>
            <c:idx val="145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3-F549-4012-BEB7-3BF44A89F18B}"/>
              </c:ext>
            </c:extLst>
          </c:dPt>
          <c:dPt>
            <c:idx val="146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5-F549-4012-BEB7-3BF44A89F18B}"/>
              </c:ext>
            </c:extLst>
          </c:dPt>
          <c:dPt>
            <c:idx val="147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7-F549-4012-BEB7-3BF44A89F18B}"/>
              </c:ext>
            </c:extLst>
          </c:dPt>
          <c:dPt>
            <c:idx val="148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9-F549-4012-BEB7-3BF44A89F18B}"/>
              </c:ext>
            </c:extLst>
          </c:dPt>
          <c:dPt>
            <c:idx val="149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B-F549-4012-BEB7-3BF44A89F18B}"/>
              </c:ext>
            </c:extLst>
          </c:dPt>
          <c:dPt>
            <c:idx val="150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D-F549-4012-BEB7-3BF44A89F18B}"/>
              </c:ext>
            </c:extLst>
          </c:dPt>
          <c:dPt>
            <c:idx val="151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F-F549-4012-BEB7-3BF44A89F18B}"/>
              </c:ext>
            </c:extLst>
          </c:dPt>
          <c:dPt>
            <c:idx val="152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1-F549-4012-BEB7-3BF44A89F18B}"/>
              </c:ext>
            </c:extLst>
          </c:dPt>
          <c:dPt>
            <c:idx val="153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3-F549-4012-BEB7-3BF44A89F18B}"/>
              </c:ext>
            </c:extLst>
          </c:dPt>
          <c:dPt>
            <c:idx val="154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5-F549-4012-BEB7-3BF44A89F18B}"/>
              </c:ext>
            </c:extLst>
          </c:dPt>
          <c:dPt>
            <c:idx val="155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7-F549-4012-BEB7-3BF44A89F18B}"/>
              </c:ext>
            </c:extLst>
          </c:dPt>
          <c:dPt>
            <c:idx val="156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9-F549-4012-BEB7-3BF44A89F18B}"/>
              </c:ext>
            </c:extLst>
          </c:dPt>
          <c:dPt>
            <c:idx val="157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B-F549-4012-BEB7-3BF44A89F18B}"/>
              </c:ext>
            </c:extLst>
          </c:dPt>
          <c:dPt>
            <c:idx val="158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D-F549-4012-BEB7-3BF44A89F18B}"/>
              </c:ext>
            </c:extLst>
          </c:dPt>
          <c:dPt>
            <c:idx val="159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3F-F549-4012-BEB7-3BF44A89F18B}"/>
              </c:ext>
            </c:extLst>
          </c:dPt>
          <c:dPt>
            <c:idx val="160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1-F549-4012-BEB7-3BF44A89F18B}"/>
              </c:ext>
            </c:extLst>
          </c:dPt>
          <c:dPt>
            <c:idx val="161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3-F549-4012-BEB7-3BF44A89F18B}"/>
              </c:ext>
            </c:extLst>
          </c:dPt>
          <c:dPt>
            <c:idx val="16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5-F549-4012-BEB7-3BF44A89F18B}"/>
              </c:ext>
            </c:extLst>
          </c:dPt>
          <c:dPt>
            <c:idx val="16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7-F549-4012-BEB7-3BF44A89F18B}"/>
              </c:ext>
            </c:extLst>
          </c:dPt>
          <c:dPt>
            <c:idx val="16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9-F549-4012-BEB7-3BF44A89F18B}"/>
              </c:ext>
            </c:extLst>
          </c:dPt>
          <c:dPt>
            <c:idx val="16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B-F549-4012-BEB7-3BF44A89F18B}"/>
              </c:ext>
            </c:extLst>
          </c:dPt>
          <c:dPt>
            <c:idx val="166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D-F549-4012-BEB7-3BF44A89F18B}"/>
              </c:ext>
            </c:extLst>
          </c:dPt>
          <c:dPt>
            <c:idx val="167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4F-F549-4012-BEB7-3BF44A89F18B}"/>
              </c:ext>
            </c:extLst>
          </c:dPt>
          <c:dPt>
            <c:idx val="168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1-F549-4012-BEB7-3BF44A89F18B}"/>
              </c:ext>
            </c:extLst>
          </c:dPt>
          <c:dPt>
            <c:idx val="169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3-F549-4012-BEB7-3BF44A89F18B}"/>
              </c:ext>
            </c:extLst>
          </c:dPt>
          <c:dPt>
            <c:idx val="170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5-F549-4012-BEB7-3BF44A89F18B}"/>
              </c:ext>
            </c:extLst>
          </c:dPt>
          <c:dPt>
            <c:idx val="171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7-F549-4012-BEB7-3BF44A89F18B}"/>
              </c:ext>
            </c:extLst>
          </c:dPt>
          <c:dPt>
            <c:idx val="172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9-F549-4012-BEB7-3BF44A89F18B}"/>
              </c:ext>
            </c:extLst>
          </c:dPt>
          <c:dPt>
            <c:idx val="17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B-F549-4012-BEB7-3BF44A89F18B}"/>
              </c:ext>
            </c:extLst>
          </c:dPt>
          <c:dPt>
            <c:idx val="174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D-F549-4012-BEB7-3BF44A89F18B}"/>
              </c:ext>
            </c:extLst>
          </c:dPt>
          <c:dPt>
            <c:idx val="175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5F-F549-4012-BEB7-3BF44A89F18B}"/>
              </c:ext>
            </c:extLst>
          </c:dPt>
          <c:dPt>
            <c:idx val="176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1-F549-4012-BEB7-3BF44A89F18B}"/>
              </c:ext>
            </c:extLst>
          </c:dPt>
          <c:dPt>
            <c:idx val="17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3-F549-4012-BEB7-3BF44A89F18B}"/>
              </c:ext>
            </c:extLst>
          </c:dPt>
          <c:dPt>
            <c:idx val="17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5-F549-4012-BEB7-3BF44A89F18B}"/>
              </c:ext>
            </c:extLst>
          </c:dPt>
          <c:dPt>
            <c:idx val="179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7-F549-4012-BEB7-3BF44A89F18B}"/>
              </c:ext>
            </c:extLst>
          </c:dPt>
          <c:dPt>
            <c:idx val="180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9-F549-4012-BEB7-3BF44A89F18B}"/>
              </c:ext>
            </c:extLst>
          </c:dPt>
          <c:dPt>
            <c:idx val="181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B-F549-4012-BEB7-3BF44A89F18B}"/>
              </c:ext>
            </c:extLst>
          </c:dPt>
          <c:dPt>
            <c:idx val="182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D-F549-4012-BEB7-3BF44A89F18B}"/>
              </c:ext>
            </c:extLst>
          </c:dPt>
          <c:dPt>
            <c:idx val="183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6F-F549-4012-BEB7-3BF44A89F18B}"/>
              </c:ext>
            </c:extLst>
          </c:dPt>
          <c:dPt>
            <c:idx val="184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1-F549-4012-BEB7-3BF44A89F18B}"/>
              </c:ext>
            </c:extLst>
          </c:dPt>
          <c:dPt>
            <c:idx val="185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3-F549-4012-BEB7-3BF44A89F18B}"/>
              </c:ext>
            </c:extLst>
          </c:dPt>
          <c:dPt>
            <c:idx val="186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5-F549-4012-BEB7-3BF44A89F18B}"/>
              </c:ext>
            </c:extLst>
          </c:dPt>
          <c:dPt>
            <c:idx val="187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7-F549-4012-BEB7-3BF44A89F18B}"/>
              </c:ext>
            </c:extLst>
          </c:dPt>
          <c:dPt>
            <c:idx val="188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9-F549-4012-BEB7-3BF44A89F18B}"/>
              </c:ext>
            </c:extLst>
          </c:dPt>
          <c:dPt>
            <c:idx val="189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B-F549-4012-BEB7-3BF44A89F18B}"/>
              </c:ext>
            </c:extLst>
          </c:dPt>
          <c:dPt>
            <c:idx val="19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D-F549-4012-BEB7-3BF44A89F18B}"/>
              </c:ext>
            </c:extLst>
          </c:dPt>
          <c:dPt>
            <c:idx val="19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7F-F549-4012-BEB7-3BF44A89F18B}"/>
              </c:ext>
            </c:extLst>
          </c:dPt>
          <c:dPt>
            <c:idx val="19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1-F549-4012-BEB7-3BF44A89F18B}"/>
              </c:ext>
            </c:extLst>
          </c:dPt>
          <c:dPt>
            <c:idx val="19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3-F549-4012-BEB7-3BF44A89F18B}"/>
              </c:ext>
            </c:extLst>
          </c:dPt>
          <c:dPt>
            <c:idx val="194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5-F549-4012-BEB7-3BF44A89F18B}"/>
              </c:ext>
            </c:extLst>
          </c:dPt>
          <c:dPt>
            <c:idx val="195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7-F549-4012-BEB7-3BF44A89F18B}"/>
              </c:ext>
            </c:extLst>
          </c:dPt>
          <c:dPt>
            <c:idx val="196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9-F549-4012-BEB7-3BF44A89F18B}"/>
              </c:ext>
            </c:extLst>
          </c:dPt>
          <c:dPt>
            <c:idx val="197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B-F549-4012-BEB7-3BF44A89F18B}"/>
              </c:ext>
            </c:extLst>
          </c:dPt>
          <c:dPt>
            <c:idx val="198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D-F549-4012-BEB7-3BF44A89F18B}"/>
              </c:ext>
            </c:extLst>
          </c:dPt>
          <c:dPt>
            <c:idx val="199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8F-F549-4012-BEB7-3BF44A89F18B}"/>
              </c:ext>
            </c:extLst>
          </c:dPt>
          <c:dPt>
            <c:idx val="200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1-F549-4012-BEB7-3BF44A89F18B}"/>
              </c:ext>
            </c:extLst>
          </c:dPt>
          <c:dPt>
            <c:idx val="201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3-F549-4012-BEB7-3BF44A89F18B}"/>
              </c:ext>
            </c:extLst>
          </c:dPt>
          <c:dPt>
            <c:idx val="202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5-F549-4012-BEB7-3BF44A89F18B}"/>
              </c:ext>
            </c:extLst>
          </c:dPt>
          <c:dPt>
            <c:idx val="203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7-F549-4012-BEB7-3BF44A89F18B}"/>
              </c:ext>
            </c:extLst>
          </c:dPt>
          <c:dPt>
            <c:idx val="204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9-F549-4012-BEB7-3BF44A89F18B}"/>
              </c:ext>
            </c:extLst>
          </c:dPt>
          <c:dPt>
            <c:idx val="205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B-F549-4012-BEB7-3BF44A89F18B}"/>
              </c:ext>
            </c:extLst>
          </c:dPt>
          <c:dPt>
            <c:idx val="206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D-F549-4012-BEB7-3BF44A89F18B}"/>
              </c:ext>
            </c:extLst>
          </c:dPt>
          <c:dPt>
            <c:idx val="207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9F-F549-4012-BEB7-3BF44A89F18B}"/>
              </c:ext>
            </c:extLst>
          </c:dPt>
          <c:dPt>
            <c:idx val="208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1-F549-4012-BEB7-3BF44A89F18B}"/>
              </c:ext>
            </c:extLst>
          </c:dPt>
          <c:dPt>
            <c:idx val="209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3-F549-4012-BEB7-3BF44A89F18B}"/>
              </c:ext>
            </c:extLst>
          </c:dPt>
          <c:dPt>
            <c:idx val="21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5-F549-4012-BEB7-3BF44A89F18B}"/>
              </c:ext>
            </c:extLst>
          </c:dPt>
          <c:dPt>
            <c:idx val="211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7-F549-4012-BEB7-3BF44A89F18B}"/>
              </c:ext>
            </c:extLst>
          </c:dPt>
          <c:dPt>
            <c:idx val="212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9-F549-4012-BEB7-3BF44A89F18B}"/>
              </c:ext>
            </c:extLst>
          </c:dPt>
          <c:dPt>
            <c:idx val="21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B-F549-4012-BEB7-3BF44A89F18B}"/>
              </c:ext>
            </c:extLst>
          </c:dPt>
          <c:dPt>
            <c:idx val="214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D-F549-4012-BEB7-3BF44A89F18B}"/>
              </c:ext>
            </c:extLst>
          </c:dPt>
          <c:dPt>
            <c:idx val="215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AF-F549-4012-BEB7-3BF44A89F18B}"/>
              </c:ext>
            </c:extLst>
          </c:dPt>
          <c:dPt>
            <c:idx val="21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1-F549-4012-BEB7-3BF44A89F18B}"/>
              </c:ext>
            </c:extLst>
          </c:dPt>
          <c:dPt>
            <c:idx val="21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3-F549-4012-BEB7-3BF44A89F18B}"/>
              </c:ext>
            </c:extLst>
          </c:dPt>
          <c:dPt>
            <c:idx val="218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5-F549-4012-BEB7-3BF44A89F18B}"/>
              </c:ext>
            </c:extLst>
          </c:dPt>
          <c:dPt>
            <c:idx val="219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7-F549-4012-BEB7-3BF44A89F18B}"/>
              </c:ext>
            </c:extLst>
          </c:dPt>
          <c:dPt>
            <c:idx val="22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9-F549-4012-BEB7-3BF44A89F18B}"/>
              </c:ext>
            </c:extLst>
          </c:dPt>
          <c:dPt>
            <c:idx val="22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B-F549-4012-BEB7-3BF44A89F18B}"/>
              </c:ext>
            </c:extLst>
          </c:dPt>
          <c:dPt>
            <c:idx val="222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D-F549-4012-BEB7-3BF44A89F18B}"/>
              </c:ext>
            </c:extLst>
          </c:dPt>
          <c:dPt>
            <c:idx val="22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BF-F549-4012-BEB7-3BF44A89F18B}"/>
              </c:ext>
            </c:extLst>
          </c:dPt>
          <c:dPt>
            <c:idx val="22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1-F549-4012-BEB7-3BF44A89F18B}"/>
              </c:ext>
            </c:extLst>
          </c:dPt>
          <c:dPt>
            <c:idx val="22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3-F549-4012-BEB7-3BF44A89F18B}"/>
              </c:ext>
            </c:extLst>
          </c:dPt>
          <c:dPt>
            <c:idx val="226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5-F549-4012-BEB7-3BF44A89F18B}"/>
              </c:ext>
            </c:extLst>
          </c:dPt>
          <c:dPt>
            <c:idx val="227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7-F549-4012-BEB7-3BF44A89F18B}"/>
              </c:ext>
            </c:extLst>
          </c:dPt>
          <c:dPt>
            <c:idx val="228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9-F549-4012-BEB7-3BF44A89F18B}"/>
              </c:ext>
            </c:extLst>
          </c:dPt>
          <c:dPt>
            <c:idx val="229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B-F549-4012-BEB7-3BF44A89F18B}"/>
              </c:ext>
            </c:extLst>
          </c:dPt>
          <c:dPt>
            <c:idx val="23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D-F549-4012-BEB7-3BF44A89F18B}"/>
              </c:ext>
            </c:extLst>
          </c:dPt>
          <c:dPt>
            <c:idx val="231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CF-F549-4012-BEB7-3BF44A89F18B}"/>
              </c:ext>
            </c:extLst>
          </c:dPt>
          <c:dPt>
            <c:idx val="232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1-F549-4012-BEB7-3BF44A89F18B}"/>
              </c:ext>
            </c:extLst>
          </c:dPt>
          <c:dPt>
            <c:idx val="233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3-F549-4012-BEB7-3BF44A89F18B}"/>
              </c:ext>
            </c:extLst>
          </c:dPt>
          <c:dPt>
            <c:idx val="234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5-F549-4012-BEB7-3BF44A89F18B}"/>
              </c:ext>
            </c:extLst>
          </c:dPt>
          <c:dPt>
            <c:idx val="235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7-F549-4012-BEB7-3BF44A89F18B}"/>
              </c:ext>
            </c:extLst>
          </c:dPt>
          <c:dPt>
            <c:idx val="236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9-F549-4012-BEB7-3BF44A89F18B}"/>
              </c:ext>
            </c:extLst>
          </c:dPt>
          <c:dPt>
            <c:idx val="237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B-F549-4012-BEB7-3BF44A89F18B}"/>
              </c:ext>
            </c:extLst>
          </c:dPt>
          <c:dPt>
            <c:idx val="238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D-F549-4012-BEB7-3BF44A89F18B}"/>
              </c:ext>
            </c:extLst>
          </c:dPt>
          <c:dPt>
            <c:idx val="239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DF-F549-4012-BEB7-3BF44A89F18B}"/>
              </c:ext>
            </c:extLst>
          </c:dPt>
          <c:dPt>
            <c:idx val="24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1-F549-4012-BEB7-3BF44A89F18B}"/>
              </c:ext>
            </c:extLst>
          </c:dPt>
          <c:dPt>
            <c:idx val="24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3-F549-4012-BEB7-3BF44A89F18B}"/>
              </c:ext>
            </c:extLst>
          </c:dPt>
          <c:dPt>
            <c:idx val="24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5-F549-4012-BEB7-3BF44A89F18B}"/>
              </c:ext>
            </c:extLst>
          </c:dPt>
          <c:dPt>
            <c:idx val="24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7-F549-4012-BEB7-3BF44A89F18B}"/>
              </c:ext>
            </c:extLst>
          </c:dPt>
          <c:dPt>
            <c:idx val="24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9-F549-4012-BEB7-3BF44A89F18B}"/>
              </c:ext>
            </c:extLst>
          </c:dPt>
          <c:dPt>
            <c:idx val="24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B-F549-4012-BEB7-3BF44A89F18B}"/>
              </c:ext>
            </c:extLst>
          </c:dPt>
          <c:dPt>
            <c:idx val="246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D-F549-4012-BEB7-3BF44A89F18B}"/>
              </c:ext>
            </c:extLst>
          </c:dPt>
          <c:dPt>
            <c:idx val="247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EF-F549-4012-BEB7-3BF44A89F18B}"/>
              </c:ext>
            </c:extLst>
          </c:dPt>
          <c:dPt>
            <c:idx val="248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1-F549-4012-BEB7-3BF44A89F18B}"/>
              </c:ext>
            </c:extLst>
          </c:dPt>
          <c:dPt>
            <c:idx val="249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3-F549-4012-BEB7-3BF44A89F18B}"/>
              </c:ext>
            </c:extLst>
          </c:dPt>
          <c:dPt>
            <c:idx val="25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5-F549-4012-BEB7-3BF44A89F18B}"/>
              </c:ext>
            </c:extLst>
          </c:dPt>
          <c:dPt>
            <c:idx val="25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7-F549-4012-BEB7-3BF44A89F18B}"/>
              </c:ext>
            </c:extLst>
          </c:dPt>
          <c:dPt>
            <c:idx val="252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9-F549-4012-BEB7-3BF44A89F18B}"/>
              </c:ext>
            </c:extLst>
          </c:dPt>
          <c:dPt>
            <c:idx val="253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B-F549-4012-BEB7-3BF44A89F18B}"/>
              </c:ext>
            </c:extLst>
          </c:dPt>
          <c:dPt>
            <c:idx val="254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D-F549-4012-BEB7-3BF44A89F18B}"/>
              </c:ext>
            </c:extLst>
          </c:dPt>
          <c:dPt>
            <c:idx val="255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FF-F549-4012-BEB7-3BF44A89F18B}"/>
              </c:ext>
            </c:extLst>
          </c:dPt>
          <c:dPt>
            <c:idx val="256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1-F549-4012-BEB7-3BF44A89F18B}"/>
              </c:ext>
            </c:extLst>
          </c:dPt>
          <c:dPt>
            <c:idx val="257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3-F549-4012-BEB7-3BF44A89F18B}"/>
              </c:ext>
            </c:extLst>
          </c:dPt>
          <c:dPt>
            <c:idx val="258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5-F549-4012-BEB7-3BF44A89F18B}"/>
              </c:ext>
            </c:extLst>
          </c:dPt>
          <c:dPt>
            <c:idx val="259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7-F549-4012-BEB7-3BF44A89F18B}"/>
              </c:ext>
            </c:extLst>
          </c:dPt>
          <c:dPt>
            <c:idx val="260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9-F549-4012-BEB7-3BF44A89F18B}"/>
              </c:ext>
            </c:extLst>
          </c:dPt>
          <c:dPt>
            <c:idx val="261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B-F549-4012-BEB7-3BF44A89F18B}"/>
              </c:ext>
            </c:extLst>
          </c:dPt>
          <c:dPt>
            <c:idx val="262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D-F549-4012-BEB7-3BF44A89F18B}"/>
              </c:ext>
            </c:extLst>
          </c:dPt>
          <c:dPt>
            <c:idx val="263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0F-F549-4012-BEB7-3BF44A89F18B}"/>
              </c:ext>
            </c:extLst>
          </c:dPt>
          <c:dPt>
            <c:idx val="264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1-F549-4012-BEB7-3BF44A89F18B}"/>
              </c:ext>
            </c:extLst>
          </c:dPt>
          <c:dPt>
            <c:idx val="265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3-F549-4012-BEB7-3BF44A89F18B}"/>
              </c:ext>
            </c:extLst>
          </c:dPt>
          <c:dPt>
            <c:idx val="266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5-F549-4012-BEB7-3BF44A89F18B}"/>
              </c:ext>
            </c:extLst>
          </c:dPt>
          <c:dPt>
            <c:idx val="267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7-F549-4012-BEB7-3BF44A89F18B}"/>
              </c:ext>
            </c:extLst>
          </c:dPt>
          <c:dPt>
            <c:idx val="268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9-F549-4012-BEB7-3BF44A89F18B}"/>
              </c:ext>
            </c:extLst>
          </c:dPt>
          <c:dPt>
            <c:idx val="269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B-F549-4012-BEB7-3BF44A89F18B}"/>
              </c:ext>
            </c:extLst>
          </c:dPt>
          <c:dPt>
            <c:idx val="27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D-F549-4012-BEB7-3BF44A89F18B}"/>
              </c:ext>
            </c:extLst>
          </c:dPt>
          <c:dPt>
            <c:idx val="27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1F-F549-4012-BEB7-3BF44A89F18B}"/>
              </c:ext>
            </c:extLst>
          </c:dPt>
          <c:dPt>
            <c:idx val="27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1-F549-4012-BEB7-3BF44A89F18B}"/>
              </c:ext>
            </c:extLst>
          </c:dPt>
          <c:dPt>
            <c:idx val="27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3-F549-4012-BEB7-3BF44A89F18B}"/>
              </c:ext>
            </c:extLst>
          </c:dPt>
          <c:dPt>
            <c:idx val="27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5-F549-4012-BEB7-3BF44A89F18B}"/>
              </c:ext>
            </c:extLst>
          </c:dPt>
          <c:dPt>
            <c:idx val="27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7-F549-4012-BEB7-3BF44A89F18B}"/>
              </c:ext>
            </c:extLst>
          </c:dPt>
          <c:dPt>
            <c:idx val="27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9-F549-4012-BEB7-3BF44A89F18B}"/>
              </c:ext>
            </c:extLst>
          </c:dPt>
          <c:dPt>
            <c:idx val="27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B-F549-4012-BEB7-3BF44A89F18B}"/>
              </c:ext>
            </c:extLst>
          </c:dPt>
          <c:dPt>
            <c:idx val="27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D-F549-4012-BEB7-3BF44A89F18B}"/>
              </c:ext>
            </c:extLst>
          </c:dPt>
          <c:dPt>
            <c:idx val="27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2F-F549-4012-BEB7-3BF44A89F18B}"/>
              </c:ext>
            </c:extLst>
          </c:dPt>
          <c:dPt>
            <c:idx val="28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1-F549-4012-BEB7-3BF44A89F18B}"/>
              </c:ext>
            </c:extLst>
          </c:dPt>
          <c:dPt>
            <c:idx val="28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3-F549-4012-BEB7-3BF44A89F18B}"/>
              </c:ext>
            </c:extLst>
          </c:dPt>
          <c:dPt>
            <c:idx val="28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5-F549-4012-BEB7-3BF44A89F18B}"/>
              </c:ext>
            </c:extLst>
          </c:dPt>
          <c:dPt>
            <c:idx val="28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7-F549-4012-BEB7-3BF44A89F18B}"/>
              </c:ext>
            </c:extLst>
          </c:dPt>
          <c:dPt>
            <c:idx val="28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9-F549-4012-BEB7-3BF44A89F18B}"/>
              </c:ext>
            </c:extLst>
          </c:dPt>
          <c:dPt>
            <c:idx val="28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B-F549-4012-BEB7-3BF44A89F18B}"/>
              </c:ext>
            </c:extLst>
          </c:dPt>
          <c:dPt>
            <c:idx val="28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D-F549-4012-BEB7-3BF44A89F18B}"/>
              </c:ext>
            </c:extLst>
          </c:dPt>
          <c:dPt>
            <c:idx val="28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3F-F549-4012-BEB7-3BF44A89F18B}"/>
              </c:ext>
            </c:extLst>
          </c:dPt>
          <c:dPt>
            <c:idx val="28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1-F549-4012-BEB7-3BF44A89F18B}"/>
              </c:ext>
            </c:extLst>
          </c:dPt>
          <c:dPt>
            <c:idx val="28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3-F549-4012-BEB7-3BF44A89F18B}"/>
              </c:ext>
            </c:extLst>
          </c:dPt>
          <c:dPt>
            <c:idx val="29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5-F549-4012-BEB7-3BF44A89F18B}"/>
              </c:ext>
            </c:extLst>
          </c:dPt>
          <c:dPt>
            <c:idx val="29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7-F549-4012-BEB7-3BF44A89F18B}"/>
              </c:ext>
            </c:extLst>
          </c:dPt>
          <c:dPt>
            <c:idx val="29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9-F549-4012-BEB7-3BF44A89F18B}"/>
              </c:ext>
            </c:extLst>
          </c:dPt>
          <c:dPt>
            <c:idx val="29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B-F549-4012-BEB7-3BF44A89F18B}"/>
              </c:ext>
            </c:extLst>
          </c:dPt>
          <c:dPt>
            <c:idx val="29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D-F549-4012-BEB7-3BF44A89F18B}"/>
              </c:ext>
            </c:extLst>
          </c:dPt>
          <c:dPt>
            <c:idx val="29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4F-F549-4012-BEB7-3BF44A89F18B}"/>
              </c:ext>
            </c:extLst>
          </c:dPt>
          <c:dPt>
            <c:idx val="29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1-F549-4012-BEB7-3BF44A89F18B}"/>
              </c:ext>
            </c:extLst>
          </c:dPt>
          <c:dPt>
            <c:idx val="29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3-F549-4012-BEB7-3BF44A89F18B}"/>
              </c:ext>
            </c:extLst>
          </c:dPt>
          <c:dPt>
            <c:idx val="29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5-F549-4012-BEB7-3BF44A89F18B}"/>
              </c:ext>
            </c:extLst>
          </c:dPt>
          <c:dPt>
            <c:idx val="29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7-F549-4012-BEB7-3BF44A89F18B}"/>
              </c:ext>
            </c:extLst>
          </c:dPt>
          <c:dPt>
            <c:idx val="30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9-F549-4012-BEB7-3BF44A89F18B}"/>
              </c:ext>
            </c:extLst>
          </c:dPt>
          <c:dPt>
            <c:idx val="30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B-F549-4012-BEB7-3BF44A89F18B}"/>
              </c:ext>
            </c:extLst>
          </c:dPt>
          <c:dPt>
            <c:idx val="30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D-F549-4012-BEB7-3BF44A89F18B}"/>
              </c:ext>
            </c:extLst>
          </c:dPt>
          <c:dPt>
            <c:idx val="30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5F-F549-4012-BEB7-3BF44A89F18B}"/>
              </c:ext>
            </c:extLst>
          </c:dPt>
          <c:dPt>
            <c:idx val="30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1-F549-4012-BEB7-3BF44A89F18B}"/>
              </c:ext>
            </c:extLst>
          </c:dPt>
          <c:dPt>
            <c:idx val="30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3-F549-4012-BEB7-3BF44A89F18B}"/>
              </c:ext>
            </c:extLst>
          </c:dPt>
          <c:dPt>
            <c:idx val="30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5-F549-4012-BEB7-3BF44A89F18B}"/>
              </c:ext>
            </c:extLst>
          </c:dPt>
          <c:dPt>
            <c:idx val="30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7-F549-4012-BEB7-3BF44A89F18B}"/>
              </c:ext>
            </c:extLst>
          </c:dPt>
          <c:dPt>
            <c:idx val="30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9-F549-4012-BEB7-3BF44A89F18B}"/>
              </c:ext>
            </c:extLst>
          </c:dPt>
          <c:dPt>
            <c:idx val="30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B-F549-4012-BEB7-3BF44A89F18B}"/>
              </c:ext>
            </c:extLst>
          </c:dPt>
          <c:dPt>
            <c:idx val="31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D-F549-4012-BEB7-3BF44A89F18B}"/>
              </c:ext>
            </c:extLst>
          </c:dPt>
          <c:dPt>
            <c:idx val="31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6F-F549-4012-BEB7-3BF44A89F18B}"/>
              </c:ext>
            </c:extLst>
          </c:dPt>
          <c:dPt>
            <c:idx val="31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1-F549-4012-BEB7-3BF44A89F18B}"/>
              </c:ext>
            </c:extLst>
          </c:dPt>
          <c:dPt>
            <c:idx val="31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3-F549-4012-BEB7-3BF44A89F18B}"/>
              </c:ext>
            </c:extLst>
          </c:dPt>
          <c:dPt>
            <c:idx val="31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5-F549-4012-BEB7-3BF44A89F18B}"/>
              </c:ext>
            </c:extLst>
          </c:dPt>
          <c:dPt>
            <c:idx val="31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7-F549-4012-BEB7-3BF44A89F18B}"/>
              </c:ext>
            </c:extLst>
          </c:dPt>
          <c:dPt>
            <c:idx val="316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9-F549-4012-BEB7-3BF44A89F18B}"/>
              </c:ext>
            </c:extLst>
          </c:dPt>
          <c:dPt>
            <c:idx val="317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B-F549-4012-BEB7-3BF44A89F18B}"/>
              </c:ext>
            </c:extLst>
          </c:dPt>
          <c:dPt>
            <c:idx val="318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D-F549-4012-BEB7-3BF44A89F18B}"/>
              </c:ext>
            </c:extLst>
          </c:dPt>
          <c:dPt>
            <c:idx val="319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7F-F549-4012-BEB7-3BF44A89F18B}"/>
              </c:ext>
            </c:extLst>
          </c:dPt>
          <c:dPt>
            <c:idx val="32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1-F549-4012-BEB7-3BF44A89F18B}"/>
              </c:ext>
            </c:extLst>
          </c:dPt>
          <c:dPt>
            <c:idx val="321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3-F549-4012-BEB7-3BF44A89F18B}"/>
              </c:ext>
            </c:extLst>
          </c:dPt>
          <c:dPt>
            <c:idx val="322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5-F549-4012-BEB7-3BF44A89F18B}"/>
              </c:ext>
            </c:extLst>
          </c:dPt>
          <c:dPt>
            <c:idx val="323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7-F549-4012-BEB7-3BF44A89F18B}"/>
              </c:ext>
            </c:extLst>
          </c:dPt>
          <c:dPt>
            <c:idx val="32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9-F549-4012-BEB7-3BF44A89F18B}"/>
              </c:ext>
            </c:extLst>
          </c:dPt>
          <c:dPt>
            <c:idx val="32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B-F549-4012-BEB7-3BF44A89F18B}"/>
              </c:ext>
            </c:extLst>
          </c:dPt>
          <c:dPt>
            <c:idx val="32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D-F549-4012-BEB7-3BF44A89F18B}"/>
              </c:ext>
            </c:extLst>
          </c:dPt>
          <c:dPt>
            <c:idx val="327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8F-F549-4012-BEB7-3BF44A89F18B}"/>
              </c:ext>
            </c:extLst>
          </c:dPt>
          <c:dPt>
            <c:idx val="328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1-F549-4012-BEB7-3BF44A89F18B}"/>
              </c:ext>
            </c:extLst>
          </c:dPt>
          <c:dPt>
            <c:idx val="329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3-F549-4012-BEB7-3BF44A89F18B}"/>
              </c:ext>
            </c:extLst>
          </c:dPt>
          <c:dPt>
            <c:idx val="33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5-F549-4012-BEB7-3BF44A89F18B}"/>
              </c:ext>
            </c:extLst>
          </c:dPt>
          <c:dPt>
            <c:idx val="331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7-F549-4012-BEB7-3BF44A89F18B}"/>
              </c:ext>
            </c:extLst>
          </c:dPt>
          <c:dPt>
            <c:idx val="332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9-F549-4012-BEB7-3BF44A89F18B}"/>
              </c:ext>
            </c:extLst>
          </c:dPt>
          <c:dPt>
            <c:idx val="333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B-F549-4012-BEB7-3BF44A89F18B}"/>
              </c:ext>
            </c:extLst>
          </c:dPt>
          <c:dPt>
            <c:idx val="33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D-F549-4012-BEB7-3BF44A89F18B}"/>
              </c:ext>
            </c:extLst>
          </c:dPt>
          <c:dPt>
            <c:idx val="33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9F-F549-4012-BEB7-3BF44A89F18B}"/>
              </c:ext>
            </c:extLst>
          </c:dPt>
          <c:dPt>
            <c:idx val="33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1-F549-4012-BEB7-3BF44A89F18B}"/>
              </c:ext>
            </c:extLst>
          </c:dPt>
          <c:dPt>
            <c:idx val="337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3-F549-4012-BEB7-3BF44A89F18B}"/>
              </c:ext>
            </c:extLst>
          </c:dPt>
          <c:dPt>
            <c:idx val="338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5-F549-4012-BEB7-3BF44A89F18B}"/>
              </c:ext>
            </c:extLst>
          </c:dPt>
          <c:dPt>
            <c:idx val="339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7-F549-4012-BEB7-3BF44A89F18B}"/>
              </c:ext>
            </c:extLst>
          </c:dPt>
          <c:dPt>
            <c:idx val="34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9-F549-4012-BEB7-3BF44A89F18B}"/>
              </c:ext>
            </c:extLst>
          </c:dPt>
          <c:dPt>
            <c:idx val="341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B-F549-4012-BEB7-3BF44A89F18B}"/>
              </c:ext>
            </c:extLst>
          </c:dPt>
          <c:dPt>
            <c:idx val="342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D-F549-4012-BEB7-3BF44A89F18B}"/>
              </c:ext>
            </c:extLst>
          </c:dPt>
          <c:dPt>
            <c:idx val="343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AF-F549-4012-BEB7-3BF44A89F18B}"/>
              </c:ext>
            </c:extLst>
          </c:dPt>
          <c:dPt>
            <c:idx val="344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1-F549-4012-BEB7-3BF44A89F18B}"/>
              </c:ext>
            </c:extLst>
          </c:dPt>
          <c:dPt>
            <c:idx val="345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3-F549-4012-BEB7-3BF44A89F18B}"/>
              </c:ext>
            </c:extLst>
          </c:dPt>
          <c:dPt>
            <c:idx val="346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5-F549-4012-BEB7-3BF44A89F18B}"/>
              </c:ext>
            </c:extLst>
          </c:dPt>
          <c:dPt>
            <c:idx val="347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7-F549-4012-BEB7-3BF44A89F18B}"/>
              </c:ext>
            </c:extLst>
          </c:dPt>
          <c:dPt>
            <c:idx val="348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9-F549-4012-BEB7-3BF44A89F18B}"/>
              </c:ext>
            </c:extLst>
          </c:dPt>
          <c:dPt>
            <c:idx val="34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B-F549-4012-BEB7-3BF44A89F18B}"/>
              </c:ext>
            </c:extLst>
          </c:dPt>
          <c:dPt>
            <c:idx val="35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D-F549-4012-BEB7-3BF44A89F18B}"/>
              </c:ext>
            </c:extLst>
          </c:dPt>
          <c:dPt>
            <c:idx val="35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BF-F549-4012-BEB7-3BF44A89F18B}"/>
              </c:ext>
            </c:extLst>
          </c:dPt>
          <c:dPt>
            <c:idx val="35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1-F549-4012-BEB7-3BF44A89F18B}"/>
              </c:ext>
            </c:extLst>
          </c:dPt>
          <c:dPt>
            <c:idx val="35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3-F549-4012-BEB7-3BF44A89F18B}"/>
              </c:ext>
            </c:extLst>
          </c:dPt>
          <c:dPt>
            <c:idx val="354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5-F549-4012-BEB7-3BF44A89F18B}"/>
              </c:ext>
            </c:extLst>
          </c:dPt>
          <c:dPt>
            <c:idx val="355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7-F549-4012-BEB7-3BF44A89F18B}"/>
              </c:ext>
            </c:extLst>
          </c:dPt>
          <c:dPt>
            <c:idx val="356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9-F549-4012-BEB7-3BF44A89F18B}"/>
              </c:ext>
            </c:extLst>
          </c:dPt>
          <c:dPt>
            <c:idx val="357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B-F549-4012-BEB7-3BF44A89F18B}"/>
              </c:ext>
            </c:extLst>
          </c:dPt>
          <c:dPt>
            <c:idx val="358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D-F549-4012-BEB7-3BF44A89F18B}"/>
              </c:ext>
            </c:extLst>
          </c:dPt>
          <c:dPt>
            <c:idx val="359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CF-F549-4012-BEB7-3BF44A89F18B}"/>
              </c:ext>
            </c:extLst>
          </c:dPt>
          <c:dPt>
            <c:idx val="36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1-F549-4012-BEB7-3BF44A89F18B}"/>
              </c:ext>
            </c:extLst>
          </c:dPt>
          <c:dPt>
            <c:idx val="361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3-F549-4012-BEB7-3BF44A89F18B}"/>
              </c:ext>
            </c:extLst>
          </c:dPt>
          <c:dPt>
            <c:idx val="362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5-F549-4012-BEB7-3BF44A89F18B}"/>
              </c:ext>
            </c:extLst>
          </c:dPt>
          <c:dPt>
            <c:idx val="363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7-F549-4012-BEB7-3BF44A89F18B}"/>
              </c:ext>
            </c:extLst>
          </c:dPt>
          <c:dPt>
            <c:idx val="364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9-F549-4012-BEB7-3BF44A89F18B}"/>
              </c:ext>
            </c:extLst>
          </c:dPt>
          <c:dPt>
            <c:idx val="365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B-F549-4012-BEB7-3BF44A89F18B}"/>
              </c:ext>
            </c:extLst>
          </c:dPt>
          <c:dPt>
            <c:idx val="366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D-F549-4012-BEB7-3BF44A89F18B}"/>
              </c:ext>
            </c:extLst>
          </c:dPt>
          <c:dPt>
            <c:idx val="367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DF-F549-4012-BEB7-3BF44A89F18B}"/>
              </c:ext>
            </c:extLst>
          </c:dPt>
          <c:dPt>
            <c:idx val="368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1-F549-4012-BEB7-3BF44A89F18B}"/>
              </c:ext>
            </c:extLst>
          </c:dPt>
          <c:dPt>
            <c:idx val="369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3-F549-4012-BEB7-3BF44A89F18B}"/>
              </c:ext>
            </c:extLst>
          </c:dPt>
          <c:dPt>
            <c:idx val="370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5-F549-4012-BEB7-3BF44A89F18B}"/>
              </c:ext>
            </c:extLst>
          </c:dPt>
          <c:dPt>
            <c:idx val="371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7-F549-4012-BEB7-3BF44A89F18B}"/>
              </c:ext>
            </c:extLst>
          </c:dPt>
          <c:dPt>
            <c:idx val="372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9-F549-4012-BEB7-3BF44A89F18B}"/>
              </c:ext>
            </c:extLst>
          </c:dPt>
          <c:dPt>
            <c:idx val="373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B-F549-4012-BEB7-3BF44A89F18B}"/>
              </c:ext>
            </c:extLst>
          </c:dPt>
          <c:dPt>
            <c:idx val="374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D-F549-4012-BEB7-3BF44A89F18B}"/>
              </c:ext>
            </c:extLst>
          </c:dPt>
          <c:dPt>
            <c:idx val="375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EF-F549-4012-BEB7-3BF44A89F18B}"/>
              </c:ext>
            </c:extLst>
          </c:dPt>
          <c:dPt>
            <c:idx val="376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1-F549-4012-BEB7-3BF44A89F18B}"/>
              </c:ext>
            </c:extLst>
          </c:dPt>
          <c:dPt>
            <c:idx val="377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3-F549-4012-BEB7-3BF44A89F18B}"/>
              </c:ext>
            </c:extLst>
          </c:dPt>
          <c:dPt>
            <c:idx val="37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5-F549-4012-BEB7-3BF44A89F18B}"/>
              </c:ext>
            </c:extLst>
          </c:dPt>
          <c:dPt>
            <c:idx val="37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7-F549-4012-BEB7-3BF44A89F18B}"/>
              </c:ext>
            </c:extLst>
          </c:dPt>
          <c:dPt>
            <c:idx val="38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9-F549-4012-BEB7-3BF44A89F18B}"/>
              </c:ext>
            </c:extLst>
          </c:dPt>
          <c:dPt>
            <c:idx val="38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B-F549-4012-BEB7-3BF44A89F18B}"/>
              </c:ext>
            </c:extLst>
          </c:dPt>
          <c:dPt>
            <c:idx val="38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D-F549-4012-BEB7-3BF44A89F18B}"/>
              </c:ext>
            </c:extLst>
          </c:dPt>
          <c:dPt>
            <c:idx val="38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2FF-F549-4012-BEB7-3BF44A89F18B}"/>
              </c:ext>
            </c:extLst>
          </c:dPt>
          <c:dPt>
            <c:idx val="384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1-F549-4012-BEB7-3BF44A89F18B}"/>
              </c:ext>
            </c:extLst>
          </c:dPt>
          <c:dPt>
            <c:idx val="385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3-F549-4012-BEB7-3BF44A89F18B}"/>
              </c:ext>
            </c:extLst>
          </c:dPt>
          <c:dPt>
            <c:idx val="386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5-F549-4012-BEB7-3BF44A89F18B}"/>
              </c:ext>
            </c:extLst>
          </c:dPt>
          <c:dPt>
            <c:idx val="387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7-F549-4012-BEB7-3BF44A89F18B}"/>
              </c:ext>
            </c:extLst>
          </c:dPt>
          <c:dPt>
            <c:idx val="388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9-F549-4012-BEB7-3BF44A89F18B}"/>
              </c:ext>
            </c:extLst>
          </c:dPt>
          <c:dPt>
            <c:idx val="389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B-F549-4012-BEB7-3BF44A89F18B}"/>
              </c:ext>
            </c:extLst>
          </c:dPt>
          <c:dPt>
            <c:idx val="39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D-F549-4012-BEB7-3BF44A89F18B}"/>
              </c:ext>
            </c:extLst>
          </c:dPt>
          <c:dPt>
            <c:idx val="391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0F-F549-4012-BEB7-3BF44A89F18B}"/>
              </c:ext>
            </c:extLst>
          </c:dPt>
          <c:dPt>
            <c:idx val="392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1-F549-4012-BEB7-3BF44A89F18B}"/>
              </c:ext>
            </c:extLst>
          </c:dPt>
          <c:dPt>
            <c:idx val="393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3-F549-4012-BEB7-3BF44A89F18B}"/>
              </c:ext>
            </c:extLst>
          </c:dPt>
          <c:dPt>
            <c:idx val="394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5-F549-4012-BEB7-3BF44A89F18B}"/>
              </c:ext>
            </c:extLst>
          </c:dPt>
          <c:dPt>
            <c:idx val="395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7-F549-4012-BEB7-3BF44A89F18B}"/>
              </c:ext>
            </c:extLst>
          </c:dPt>
          <c:dPt>
            <c:idx val="396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9-F549-4012-BEB7-3BF44A89F18B}"/>
              </c:ext>
            </c:extLst>
          </c:dPt>
          <c:dPt>
            <c:idx val="397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B-F549-4012-BEB7-3BF44A89F18B}"/>
              </c:ext>
            </c:extLst>
          </c:dPt>
          <c:dPt>
            <c:idx val="398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D-F549-4012-BEB7-3BF44A89F18B}"/>
              </c:ext>
            </c:extLst>
          </c:dPt>
          <c:dPt>
            <c:idx val="399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1F-F549-4012-BEB7-3BF44A89F18B}"/>
              </c:ext>
            </c:extLst>
          </c:dPt>
          <c:dPt>
            <c:idx val="40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1-F549-4012-BEB7-3BF44A89F18B}"/>
              </c:ext>
            </c:extLst>
          </c:dPt>
          <c:dPt>
            <c:idx val="401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3-F549-4012-BEB7-3BF44A89F18B}"/>
              </c:ext>
            </c:extLst>
          </c:dPt>
          <c:dPt>
            <c:idx val="40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5-F549-4012-BEB7-3BF44A89F18B}"/>
              </c:ext>
            </c:extLst>
          </c:dPt>
          <c:dPt>
            <c:idx val="40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7-F549-4012-BEB7-3BF44A89F18B}"/>
              </c:ext>
            </c:extLst>
          </c:dPt>
          <c:dPt>
            <c:idx val="40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9-F549-4012-BEB7-3BF44A89F18B}"/>
              </c:ext>
            </c:extLst>
          </c:dPt>
          <c:dPt>
            <c:idx val="40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B-F549-4012-BEB7-3BF44A89F18B}"/>
              </c:ext>
            </c:extLst>
          </c:dPt>
          <c:dPt>
            <c:idx val="406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D-F549-4012-BEB7-3BF44A89F18B}"/>
              </c:ext>
            </c:extLst>
          </c:dPt>
          <c:dPt>
            <c:idx val="40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2F-F549-4012-BEB7-3BF44A89F18B}"/>
              </c:ext>
            </c:extLst>
          </c:dPt>
          <c:dPt>
            <c:idx val="408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1-F549-4012-BEB7-3BF44A89F18B}"/>
              </c:ext>
            </c:extLst>
          </c:dPt>
          <c:dPt>
            <c:idx val="40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3-F549-4012-BEB7-3BF44A89F18B}"/>
              </c:ext>
            </c:extLst>
          </c:dPt>
          <c:dPt>
            <c:idx val="41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5-F549-4012-BEB7-3BF44A89F18B}"/>
              </c:ext>
            </c:extLst>
          </c:dPt>
          <c:dPt>
            <c:idx val="41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7-F549-4012-BEB7-3BF44A89F18B}"/>
              </c:ext>
            </c:extLst>
          </c:dPt>
          <c:dPt>
            <c:idx val="41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9-F549-4012-BEB7-3BF44A89F18B}"/>
              </c:ext>
            </c:extLst>
          </c:dPt>
          <c:dPt>
            <c:idx val="41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B-F549-4012-BEB7-3BF44A89F18B}"/>
              </c:ext>
            </c:extLst>
          </c:dPt>
          <c:dPt>
            <c:idx val="414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D-F549-4012-BEB7-3BF44A89F18B}"/>
              </c:ext>
            </c:extLst>
          </c:dPt>
          <c:dPt>
            <c:idx val="415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3F-F549-4012-BEB7-3BF44A89F18B}"/>
              </c:ext>
            </c:extLst>
          </c:dPt>
          <c:dPt>
            <c:idx val="416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1-F549-4012-BEB7-3BF44A89F18B}"/>
              </c:ext>
            </c:extLst>
          </c:dPt>
          <c:dPt>
            <c:idx val="417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3-F549-4012-BEB7-3BF44A89F18B}"/>
              </c:ext>
            </c:extLst>
          </c:dPt>
          <c:dPt>
            <c:idx val="418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5-F549-4012-BEB7-3BF44A89F18B}"/>
              </c:ext>
            </c:extLst>
          </c:dPt>
          <c:dPt>
            <c:idx val="419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7-F549-4012-BEB7-3BF44A89F18B}"/>
              </c:ext>
            </c:extLst>
          </c:dPt>
          <c:dPt>
            <c:idx val="420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9-F549-4012-BEB7-3BF44A89F18B}"/>
              </c:ext>
            </c:extLst>
          </c:dPt>
          <c:dPt>
            <c:idx val="421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B-F549-4012-BEB7-3BF44A89F18B}"/>
              </c:ext>
            </c:extLst>
          </c:dPt>
          <c:dPt>
            <c:idx val="422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D-F549-4012-BEB7-3BF44A89F18B}"/>
              </c:ext>
            </c:extLst>
          </c:dPt>
          <c:dPt>
            <c:idx val="423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4F-F549-4012-BEB7-3BF44A89F18B}"/>
              </c:ext>
            </c:extLst>
          </c:dPt>
          <c:dPt>
            <c:idx val="424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1-F549-4012-BEB7-3BF44A89F18B}"/>
              </c:ext>
            </c:extLst>
          </c:dPt>
          <c:dPt>
            <c:idx val="425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3-F549-4012-BEB7-3BF44A89F18B}"/>
              </c:ext>
            </c:extLst>
          </c:dPt>
          <c:dPt>
            <c:idx val="426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5-F549-4012-BEB7-3BF44A89F18B}"/>
              </c:ext>
            </c:extLst>
          </c:dPt>
          <c:dPt>
            <c:idx val="427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7-F549-4012-BEB7-3BF44A89F18B}"/>
              </c:ext>
            </c:extLst>
          </c:dPt>
          <c:dPt>
            <c:idx val="428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9-F549-4012-BEB7-3BF44A89F18B}"/>
              </c:ext>
            </c:extLst>
          </c:dPt>
          <c:dPt>
            <c:idx val="429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B-F549-4012-BEB7-3BF44A89F18B}"/>
              </c:ext>
            </c:extLst>
          </c:dPt>
          <c:dPt>
            <c:idx val="430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D-F549-4012-BEB7-3BF44A89F18B}"/>
              </c:ext>
            </c:extLst>
          </c:dPt>
          <c:dPt>
            <c:idx val="431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5F-F549-4012-BEB7-3BF44A89F18B}"/>
              </c:ext>
            </c:extLst>
          </c:dPt>
          <c:dPt>
            <c:idx val="43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1-F549-4012-BEB7-3BF44A89F18B}"/>
              </c:ext>
            </c:extLst>
          </c:dPt>
          <c:dPt>
            <c:idx val="43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3-F549-4012-BEB7-3BF44A89F18B}"/>
              </c:ext>
            </c:extLst>
          </c:dPt>
          <c:dPt>
            <c:idx val="43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5-F549-4012-BEB7-3BF44A89F18B}"/>
              </c:ext>
            </c:extLst>
          </c:dPt>
          <c:dPt>
            <c:idx val="43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7-F549-4012-BEB7-3BF44A89F18B}"/>
              </c:ext>
            </c:extLst>
          </c:dPt>
          <c:dPt>
            <c:idx val="436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9-F549-4012-BEB7-3BF44A89F18B}"/>
              </c:ext>
            </c:extLst>
          </c:dPt>
          <c:dPt>
            <c:idx val="437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B-F549-4012-BEB7-3BF44A89F18B}"/>
              </c:ext>
            </c:extLst>
          </c:dPt>
          <c:dPt>
            <c:idx val="438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D-F549-4012-BEB7-3BF44A89F18B}"/>
              </c:ext>
            </c:extLst>
          </c:dPt>
          <c:dPt>
            <c:idx val="439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6F-F549-4012-BEB7-3BF44A89F18B}"/>
              </c:ext>
            </c:extLst>
          </c:dPt>
          <c:dPt>
            <c:idx val="440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1-F549-4012-BEB7-3BF44A89F18B}"/>
              </c:ext>
            </c:extLst>
          </c:dPt>
          <c:dPt>
            <c:idx val="441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3-F549-4012-BEB7-3BF44A89F18B}"/>
              </c:ext>
            </c:extLst>
          </c:dPt>
          <c:dPt>
            <c:idx val="442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5-F549-4012-BEB7-3BF44A89F18B}"/>
              </c:ext>
            </c:extLst>
          </c:dPt>
          <c:dPt>
            <c:idx val="44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7-F549-4012-BEB7-3BF44A89F18B}"/>
              </c:ext>
            </c:extLst>
          </c:dPt>
          <c:dPt>
            <c:idx val="444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9-F549-4012-BEB7-3BF44A89F18B}"/>
              </c:ext>
            </c:extLst>
          </c:dPt>
          <c:dPt>
            <c:idx val="445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B-F549-4012-BEB7-3BF44A89F18B}"/>
              </c:ext>
            </c:extLst>
          </c:dPt>
          <c:dPt>
            <c:idx val="446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D-F549-4012-BEB7-3BF44A89F18B}"/>
              </c:ext>
            </c:extLst>
          </c:dPt>
          <c:dPt>
            <c:idx val="44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7F-F549-4012-BEB7-3BF44A89F18B}"/>
              </c:ext>
            </c:extLst>
          </c:dPt>
          <c:dPt>
            <c:idx val="44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1-F549-4012-BEB7-3BF44A89F18B}"/>
              </c:ext>
            </c:extLst>
          </c:dPt>
          <c:dPt>
            <c:idx val="449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3-F549-4012-BEB7-3BF44A89F18B}"/>
              </c:ext>
            </c:extLst>
          </c:dPt>
          <c:dPt>
            <c:idx val="450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5-F549-4012-BEB7-3BF44A89F18B}"/>
              </c:ext>
            </c:extLst>
          </c:dPt>
          <c:dPt>
            <c:idx val="451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7-F549-4012-BEB7-3BF44A89F18B}"/>
              </c:ext>
            </c:extLst>
          </c:dPt>
          <c:dPt>
            <c:idx val="452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9-F549-4012-BEB7-3BF44A89F18B}"/>
              </c:ext>
            </c:extLst>
          </c:dPt>
          <c:dPt>
            <c:idx val="453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B-F549-4012-BEB7-3BF44A89F18B}"/>
              </c:ext>
            </c:extLst>
          </c:dPt>
          <c:dPt>
            <c:idx val="454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D-F549-4012-BEB7-3BF44A89F18B}"/>
              </c:ext>
            </c:extLst>
          </c:dPt>
          <c:dPt>
            <c:idx val="455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8F-F549-4012-BEB7-3BF44A89F18B}"/>
              </c:ext>
            </c:extLst>
          </c:dPt>
          <c:dPt>
            <c:idx val="456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1-F549-4012-BEB7-3BF44A89F18B}"/>
              </c:ext>
            </c:extLst>
          </c:dPt>
          <c:dPt>
            <c:idx val="457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3-F549-4012-BEB7-3BF44A89F18B}"/>
              </c:ext>
            </c:extLst>
          </c:dPt>
          <c:dPt>
            <c:idx val="458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5-F549-4012-BEB7-3BF44A89F18B}"/>
              </c:ext>
            </c:extLst>
          </c:dPt>
          <c:dPt>
            <c:idx val="459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7-F549-4012-BEB7-3BF44A89F18B}"/>
              </c:ext>
            </c:extLst>
          </c:dPt>
          <c:dPt>
            <c:idx val="46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9-F549-4012-BEB7-3BF44A89F18B}"/>
              </c:ext>
            </c:extLst>
          </c:dPt>
          <c:dPt>
            <c:idx val="46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B-F549-4012-BEB7-3BF44A89F18B}"/>
              </c:ext>
            </c:extLst>
          </c:dPt>
          <c:dPt>
            <c:idx val="46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D-F549-4012-BEB7-3BF44A89F18B}"/>
              </c:ext>
            </c:extLst>
          </c:dPt>
          <c:dPt>
            <c:idx val="46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9F-F549-4012-BEB7-3BF44A89F18B}"/>
              </c:ext>
            </c:extLst>
          </c:dPt>
          <c:dPt>
            <c:idx val="464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1-F549-4012-BEB7-3BF44A89F18B}"/>
              </c:ext>
            </c:extLst>
          </c:dPt>
          <c:dPt>
            <c:idx val="465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3-F549-4012-BEB7-3BF44A89F18B}"/>
              </c:ext>
            </c:extLst>
          </c:dPt>
          <c:dPt>
            <c:idx val="466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5-F549-4012-BEB7-3BF44A89F18B}"/>
              </c:ext>
            </c:extLst>
          </c:dPt>
          <c:dPt>
            <c:idx val="467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7-F549-4012-BEB7-3BF44A89F18B}"/>
              </c:ext>
            </c:extLst>
          </c:dPt>
          <c:dPt>
            <c:idx val="468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9-F549-4012-BEB7-3BF44A89F18B}"/>
              </c:ext>
            </c:extLst>
          </c:dPt>
          <c:dPt>
            <c:idx val="469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B-F549-4012-BEB7-3BF44A89F18B}"/>
              </c:ext>
            </c:extLst>
          </c:dPt>
          <c:dPt>
            <c:idx val="470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D-F549-4012-BEB7-3BF44A89F18B}"/>
              </c:ext>
            </c:extLst>
          </c:dPt>
          <c:dPt>
            <c:idx val="471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AF-F549-4012-BEB7-3BF44A89F18B}"/>
              </c:ext>
            </c:extLst>
          </c:dPt>
          <c:dPt>
            <c:idx val="472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1-F549-4012-BEB7-3BF44A89F18B}"/>
              </c:ext>
            </c:extLst>
          </c:dPt>
          <c:dPt>
            <c:idx val="473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3-F549-4012-BEB7-3BF44A89F18B}"/>
              </c:ext>
            </c:extLst>
          </c:dPt>
          <c:dPt>
            <c:idx val="474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5-F549-4012-BEB7-3BF44A89F18B}"/>
              </c:ext>
            </c:extLst>
          </c:dPt>
          <c:dPt>
            <c:idx val="475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7-F549-4012-BEB7-3BF44A89F18B}"/>
              </c:ext>
            </c:extLst>
          </c:dPt>
          <c:dPt>
            <c:idx val="476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9-F549-4012-BEB7-3BF44A89F18B}"/>
              </c:ext>
            </c:extLst>
          </c:dPt>
          <c:dPt>
            <c:idx val="477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B-F549-4012-BEB7-3BF44A89F18B}"/>
              </c:ext>
            </c:extLst>
          </c:dPt>
          <c:dPt>
            <c:idx val="478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D-F549-4012-BEB7-3BF44A89F18B}"/>
              </c:ext>
            </c:extLst>
          </c:dPt>
          <c:dPt>
            <c:idx val="479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BF-F549-4012-BEB7-3BF44A89F18B}"/>
              </c:ext>
            </c:extLst>
          </c:dPt>
          <c:dPt>
            <c:idx val="48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1-F549-4012-BEB7-3BF44A89F18B}"/>
              </c:ext>
            </c:extLst>
          </c:dPt>
          <c:dPt>
            <c:idx val="481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3-F549-4012-BEB7-3BF44A89F18B}"/>
              </c:ext>
            </c:extLst>
          </c:dPt>
          <c:dPt>
            <c:idx val="482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5-F549-4012-BEB7-3BF44A89F18B}"/>
              </c:ext>
            </c:extLst>
          </c:dPt>
          <c:dPt>
            <c:idx val="48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7-F549-4012-BEB7-3BF44A89F18B}"/>
              </c:ext>
            </c:extLst>
          </c:dPt>
          <c:dPt>
            <c:idx val="484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9-F549-4012-BEB7-3BF44A89F18B}"/>
              </c:ext>
            </c:extLst>
          </c:dPt>
          <c:dPt>
            <c:idx val="485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B-F549-4012-BEB7-3BF44A89F18B}"/>
              </c:ext>
            </c:extLst>
          </c:dPt>
          <c:dPt>
            <c:idx val="48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D-F549-4012-BEB7-3BF44A89F18B}"/>
              </c:ext>
            </c:extLst>
          </c:dPt>
          <c:dPt>
            <c:idx val="48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CF-F549-4012-BEB7-3BF44A89F18B}"/>
              </c:ext>
            </c:extLst>
          </c:dPt>
          <c:dPt>
            <c:idx val="488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1-F549-4012-BEB7-3BF44A89F18B}"/>
              </c:ext>
            </c:extLst>
          </c:dPt>
          <c:dPt>
            <c:idx val="489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3-F549-4012-BEB7-3BF44A89F18B}"/>
              </c:ext>
            </c:extLst>
          </c:dPt>
          <c:dPt>
            <c:idx val="49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5-F549-4012-BEB7-3BF44A89F18B}"/>
              </c:ext>
            </c:extLst>
          </c:dPt>
          <c:dPt>
            <c:idx val="49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7-F549-4012-BEB7-3BF44A89F18B}"/>
              </c:ext>
            </c:extLst>
          </c:dPt>
          <c:dPt>
            <c:idx val="492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9-F549-4012-BEB7-3BF44A89F18B}"/>
              </c:ext>
            </c:extLst>
          </c:dPt>
          <c:dPt>
            <c:idx val="49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B-F549-4012-BEB7-3BF44A89F18B}"/>
              </c:ext>
            </c:extLst>
          </c:dPt>
          <c:dPt>
            <c:idx val="49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D-F549-4012-BEB7-3BF44A89F18B}"/>
              </c:ext>
            </c:extLst>
          </c:dPt>
          <c:dPt>
            <c:idx val="49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DF-F549-4012-BEB7-3BF44A89F18B}"/>
              </c:ext>
            </c:extLst>
          </c:dPt>
          <c:dPt>
            <c:idx val="496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1-F549-4012-BEB7-3BF44A89F18B}"/>
              </c:ext>
            </c:extLst>
          </c:dPt>
          <c:dPt>
            <c:idx val="497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3-F549-4012-BEB7-3BF44A89F18B}"/>
              </c:ext>
            </c:extLst>
          </c:dPt>
          <c:dPt>
            <c:idx val="498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5-F549-4012-BEB7-3BF44A89F18B}"/>
              </c:ext>
            </c:extLst>
          </c:dPt>
          <c:dPt>
            <c:idx val="499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7-F549-4012-BEB7-3BF44A89F18B}"/>
              </c:ext>
            </c:extLst>
          </c:dPt>
          <c:dPt>
            <c:idx val="50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9-F549-4012-BEB7-3BF44A89F18B}"/>
              </c:ext>
            </c:extLst>
          </c:dPt>
          <c:dPt>
            <c:idx val="501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B-F549-4012-BEB7-3BF44A89F18B}"/>
              </c:ext>
            </c:extLst>
          </c:dPt>
          <c:dPt>
            <c:idx val="502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D-F549-4012-BEB7-3BF44A89F18B}"/>
              </c:ext>
            </c:extLst>
          </c:dPt>
          <c:dPt>
            <c:idx val="503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EF-F549-4012-BEB7-3BF44A89F18B}"/>
              </c:ext>
            </c:extLst>
          </c:dPt>
          <c:dPt>
            <c:idx val="504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1-F549-4012-BEB7-3BF44A89F18B}"/>
              </c:ext>
            </c:extLst>
          </c:dPt>
          <c:dPt>
            <c:idx val="505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3-F549-4012-BEB7-3BF44A89F18B}"/>
              </c:ext>
            </c:extLst>
          </c:dPt>
          <c:dPt>
            <c:idx val="506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5-F549-4012-BEB7-3BF44A89F18B}"/>
              </c:ext>
            </c:extLst>
          </c:dPt>
          <c:dPt>
            <c:idx val="507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7-F549-4012-BEB7-3BF44A89F18B}"/>
              </c:ext>
            </c:extLst>
          </c:dPt>
          <c:dPt>
            <c:idx val="508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9-F549-4012-BEB7-3BF44A89F18B}"/>
              </c:ext>
            </c:extLst>
          </c:dPt>
          <c:dPt>
            <c:idx val="509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B-F549-4012-BEB7-3BF44A89F18B}"/>
              </c:ext>
            </c:extLst>
          </c:dPt>
          <c:dPt>
            <c:idx val="51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D-F549-4012-BEB7-3BF44A89F18B}"/>
              </c:ext>
            </c:extLst>
          </c:dPt>
          <c:dPt>
            <c:idx val="51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3FF-F549-4012-BEB7-3BF44A89F18B}"/>
              </c:ext>
            </c:extLst>
          </c:dPt>
          <c:dPt>
            <c:idx val="51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1-F549-4012-BEB7-3BF44A89F18B}"/>
              </c:ext>
            </c:extLst>
          </c:dPt>
          <c:dPt>
            <c:idx val="51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3-F549-4012-BEB7-3BF44A89F18B}"/>
              </c:ext>
            </c:extLst>
          </c:dPt>
          <c:dPt>
            <c:idx val="51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5-F549-4012-BEB7-3BF44A89F18B}"/>
              </c:ext>
            </c:extLst>
          </c:dPt>
          <c:dPt>
            <c:idx val="51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7-F549-4012-BEB7-3BF44A89F18B}"/>
              </c:ext>
            </c:extLst>
          </c:dPt>
          <c:dPt>
            <c:idx val="516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9-F549-4012-BEB7-3BF44A89F18B}"/>
              </c:ext>
            </c:extLst>
          </c:dPt>
          <c:dPt>
            <c:idx val="517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B-F549-4012-BEB7-3BF44A89F18B}"/>
              </c:ext>
            </c:extLst>
          </c:dPt>
          <c:dPt>
            <c:idx val="518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D-F549-4012-BEB7-3BF44A89F18B}"/>
              </c:ext>
            </c:extLst>
          </c:dPt>
          <c:dPt>
            <c:idx val="519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0F-F549-4012-BEB7-3BF44A89F18B}"/>
              </c:ext>
            </c:extLst>
          </c:dPt>
          <c:dPt>
            <c:idx val="52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1-F549-4012-BEB7-3BF44A89F18B}"/>
              </c:ext>
            </c:extLst>
          </c:dPt>
          <c:dPt>
            <c:idx val="52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3-F549-4012-BEB7-3BF44A89F18B}"/>
              </c:ext>
            </c:extLst>
          </c:dPt>
          <c:dPt>
            <c:idx val="522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5-F549-4012-BEB7-3BF44A89F18B}"/>
              </c:ext>
            </c:extLst>
          </c:dPt>
          <c:dPt>
            <c:idx val="523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7-F549-4012-BEB7-3BF44A89F18B}"/>
              </c:ext>
            </c:extLst>
          </c:dPt>
          <c:dPt>
            <c:idx val="524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9-F549-4012-BEB7-3BF44A89F18B}"/>
              </c:ext>
            </c:extLst>
          </c:dPt>
          <c:dPt>
            <c:idx val="525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B-F549-4012-BEB7-3BF44A89F18B}"/>
              </c:ext>
            </c:extLst>
          </c:dPt>
          <c:dPt>
            <c:idx val="526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D-F549-4012-BEB7-3BF44A89F18B}"/>
              </c:ext>
            </c:extLst>
          </c:dPt>
          <c:dPt>
            <c:idx val="527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1F-F549-4012-BEB7-3BF44A89F18B}"/>
              </c:ext>
            </c:extLst>
          </c:dPt>
          <c:dPt>
            <c:idx val="528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1-F549-4012-BEB7-3BF44A89F18B}"/>
              </c:ext>
            </c:extLst>
          </c:dPt>
          <c:dPt>
            <c:idx val="529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3-F549-4012-BEB7-3BF44A89F18B}"/>
              </c:ext>
            </c:extLst>
          </c:dPt>
          <c:dPt>
            <c:idx val="530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5-F549-4012-BEB7-3BF44A89F18B}"/>
              </c:ext>
            </c:extLst>
          </c:dPt>
          <c:dPt>
            <c:idx val="531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7-F549-4012-BEB7-3BF44A89F18B}"/>
              </c:ext>
            </c:extLst>
          </c:dPt>
          <c:dPt>
            <c:idx val="532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9-F549-4012-BEB7-3BF44A89F18B}"/>
              </c:ext>
            </c:extLst>
          </c:dPt>
          <c:dPt>
            <c:idx val="533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B-F549-4012-BEB7-3BF44A89F18B}"/>
              </c:ext>
            </c:extLst>
          </c:dPt>
          <c:dPt>
            <c:idx val="534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D-F549-4012-BEB7-3BF44A89F18B}"/>
              </c:ext>
            </c:extLst>
          </c:dPt>
          <c:dPt>
            <c:idx val="535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2F-F549-4012-BEB7-3BF44A89F18B}"/>
              </c:ext>
            </c:extLst>
          </c:dPt>
          <c:dPt>
            <c:idx val="536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1-F549-4012-BEB7-3BF44A89F18B}"/>
              </c:ext>
            </c:extLst>
          </c:dPt>
          <c:dPt>
            <c:idx val="537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3-F549-4012-BEB7-3BF44A89F18B}"/>
              </c:ext>
            </c:extLst>
          </c:dPt>
          <c:dPt>
            <c:idx val="538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5-F549-4012-BEB7-3BF44A89F18B}"/>
              </c:ext>
            </c:extLst>
          </c:dPt>
          <c:dPt>
            <c:idx val="539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7-F549-4012-BEB7-3BF44A89F18B}"/>
              </c:ext>
            </c:extLst>
          </c:dPt>
          <c:dPt>
            <c:idx val="54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9-F549-4012-BEB7-3BF44A89F18B}"/>
              </c:ext>
            </c:extLst>
          </c:dPt>
          <c:dPt>
            <c:idx val="54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B-F549-4012-BEB7-3BF44A89F18B}"/>
              </c:ext>
            </c:extLst>
          </c:dPt>
          <c:dPt>
            <c:idx val="54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D-F549-4012-BEB7-3BF44A89F18B}"/>
              </c:ext>
            </c:extLst>
          </c:dPt>
          <c:dPt>
            <c:idx val="54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3F-F549-4012-BEB7-3BF44A89F18B}"/>
              </c:ext>
            </c:extLst>
          </c:dPt>
          <c:dPt>
            <c:idx val="54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1-F549-4012-BEB7-3BF44A89F18B}"/>
              </c:ext>
            </c:extLst>
          </c:dPt>
          <c:dPt>
            <c:idx val="54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3-F549-4012-BEB7-3BF44A89F18B}"/>
              </c:ext>
            </c:extLst>
          </c:dPt>
          <c:dPt>
            <c:idx val="54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5-F549-4012-BEB7-3BF44A89F18B}"/>
              </c:ext>
            </c:extLst>
          </c:dPt>
          <c:dPt>
            <c:idx val="54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7-F549-4012-BEB7-3BF44A89F18B}"/>
              </c:ext>
            </c:extLst>
          </c:dPt>
          <c:dPt>
            <c:idx val="54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9-F549-4012-BEB7-3BF44A89F18B}"/>
              </c:ext>
            </c:extLst>
          </c:dPt>
          <c:dPt>
            <c:idx val="54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B-F549-4012-BEB7-3BF44A89F18B}"/>
              </c:ext>
            </c:extLst>
          </c:dPt>
          <c:dPt>
            <c:idx val="55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D-F549-4012-BEB7-3BF44A89F18B}"/>
              </c:ext>
            </c:extLst>
          </c:dPt>
          <c:dPt>
            <c:idx val="55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4F-F549-4012-BEB7-3BF44A89F18B}"/>
              </c:ext>
            </c:extLst>
          </c:dPt>
          <c:dPt>
            <c:idx val="55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1-F549-4012-BEB7-3BF44A89F18B}"/>
              </c:ext>
            </c:extLst>
          </c:dPt>
          <c:dPt>
            <c:idx val="55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3-F549-4012-BEB7-3BF44A89F18B}"/>
              </c:ext>
            </c:extLst>
          </c:dPt>
          <c:dPt>
            <c:idx val="55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5-F549-4012-BEB7-3BF44A89F18B}"/>
              </c:ext>
            </c:extLst>
          </c:dPt>
          <c:dPt>
            <c:idx val="55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7-F549-4012-BEB7-3BF44A89F18B}"/>
              </c:ext>
            </c:extLst>
          </c:dPt>
          <c:dPt>
            <c:idx val="55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9-F549-4012-BEB7-3BF44A89F18B}"/>
              </c:ext>
            </c:extLst>
          </c:dPt>
          <c:dPt>
            <c:idx val="55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B-F549-4012-BEB7-3BF44A89F18B}"/>
              </c:ext>
            </c:extLst>
          </c:dPt>
          <c:dPt>
            <c:idx val="55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D-F549-4012-BEB7-3BF44A89F18B}"/>
              </c:ext>
            </c:extLst>
          </c:dPt>
          <c:dPt>
            <c:idx val="55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5F-F549-4012-BEB7-3BF44A89F18B}"/>
              </c:ext>
            </c:extLst>
          </c:dPt>
          <c:dPt>
            <c:idx val="56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1-F549-4012-BEB7-3BF44A89F18B}"/>
              </c:ext>
            </c:extLst>
          </c:dPt>
          <c:dPt>
            <c:idx val="56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3-F549-4012-BEB7-3BF44A89F18B}"/>
              </c:ext>
            </c:extLst>
          </c:dPt>
          <c:dPt>
            <c:idx val="56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5-F549-4012-BEB7-3BF44A89F18B}"/>
              </c:ext>
            </c:extLst>
          </c:dPt>
          <c:dPt>
            <c:idx val="56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7-F549-4012-BEB7-3BF44A89F18B}"/>
              </c:ext>
            </c:extLst>
          </c:dPt>
          <c:dPt>
            <c:idx val="56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9-F549-4012-BEB7-3BF44A89F18B}"/>
              </c:ext>
            </c:extLst>
          </c:dPt>
          <c:dPt>
            <c:idx val="56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B-F549-4012-BEB7-3BF44A89F18B}"/>
              </c:ext>
            </c:extLst>
          </c:dPt>
          <c:dPt>
            <c:idx val="56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D-F549-4012-BEB7-3BF44A89F18B}"/>
              </c:ext>
            </c:extLst>
          </c:dPt>
          <c:dPt>
            <c:idx val="56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6F-F549-4012-BEB7-3BF44A89F18B}"/>
              </c:ext>
            </c:extLst>
          </c:dPt>
          <c:dPt>
            <c:idx val="56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1-F549-4012-BEB7-3BF44A89F18B}"/>
              </c:ext>
            </c:extLst>
          </c:dPt>
          <c:dPt>
            <c:idx val="56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3-F549-4012-BEB7-3BF44A89F18B}"/>
              </c:ext>
            </c:extLst>
          </c:dPt>
          <c:dPt>
            <c:idx val="57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5-F549-4012-BEB7-3BF44A89F18B}"/>
              </c:ext>
            </c:extLst>
          </c:dPt>
          <c:dPt>
            <c:idx val="57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7-F549-4012-BEB7-3BF44A89F18B}"/>
              </c:ext>
            </c:extLst>
          </c:dPt>
          <c:dPt>
            <c:idx val="57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9-F549-4012-BEB7-3BF44A89F18B}"/>
              </c:ext>
            </c:extLst>
          </c:dPt>
          <c:dPt>
            <c:idx val="57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B-F549-4012-BEB7-3BF44A89F18B}"/>
              </c:ext>
            </c:extLst>
          </c:dPt>
          <c:dPt>
            <c:idx val="57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D-F549-4012-BEB7-3BF44A89F18B}"/>
              </c:ext>
            </c:extLst>
          </c:dPt>
          <c:dPt>
            <c:idx val="57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47F-F549-4012-BEB7-3BF44A89F1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3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576"/>
              <c:pt idx="0">
                <c:v>BTC</c:v>
              </c:pt>
              <c:pt idx="1">
                <c:v>USD</c:v>
              </c:pt>
              <c:pt idx="2">
                <c:v>EUR</c:v>
              </c:pt>
              <c:pt idx="3">
                <c:v>CNY</c:v>
              </c:pt>
              <c:pt idx="4">
                <c:v>ETH</c:v>
              </c:pt>
              <c:pt idx="5">
                <c:v>ALV</c:v>
              </c:pt>
              <c:pt idx="6">
                <c:v>XTK</c:v>
              </c:pt>
              <c:pt idx="7">
                <c:v>XAG</c:v>
              </c:pt>
              <c:pt idx="8">
                <c:v>534F4C4F00000000000000000000000000000000</c:v>
              </c:pt>
              <c:pt idx="9">
                <c:v>ETC</c:v>
              </c:pt>
              <c:pt idx="10">
                <c:v>JPY</c:v>
              </c:pt>
              <c:pt idx="11">
                <c:v>REP</c:v>
              </c:pt>
              <c:pt idx="12">
                <c:v>BCH</c:v>
              </c:pt>
              <c:pt idx="13">
                <c:v>DSH</c:v>
              </c:pt>
              <c:pt idx="14">
                <c:v>XAU</c:v>
              </c:pt>
              <c:pt idx="15">
                <c:v>MTC</c:v>
              </c:pt>
              <c:pt idx="16">
                <c:v>GMT</c:v>
              </c:pt>
              <c:pt idx="17">
                <c:v>ULT</c:v>
              </c:pt>
              <c:pt idx="18">
                <c:v>XLM</c:v>
              </c:pt>
              <c:pt idx="19">
                <c:v>QAU</c:v>
              </c:pt>
              <c:pt idx="20">
                <c:v>ABC</c:v>
              </c:pt>
              <c:pt idx="21">
                <c:v>SCZ</c:v>
              </c:pt>
              <c:pt idx="22">
                <c:v>FRX</c:v>
              </c:pt>
              <c:pt idx="23">
                <c:v>MFS</c:v>
              </c:pt>
              <c:pt idx="24">
                <c:v>GCB</c:v>
              </c:pt>
              <c:pt idx="25">
                <c:v>LTC</c:v>
              </c:pt>
              <c:pt idx="26">
                <c:v>KRW</c:v>
              </c:pt>
              <c:pt idx="27">
                <c:v>XPY</c:v>
              </c:pt>
              <c:pt idx="28">
                <c:v>STR</c:v>
              </c:pt>
              <c:pt idx="29">
                <c:v>RJP</c:v>
              </c:pt>
              <c:pt idx="30">
                <c:v>JCB</c:v>
              </c:pt>
              <c:pt idx="31">
                <c:v>XBW</c:v>
              </c:pt>
              <c:pt idx="32">
                <c:v>FDS</c:v>
              </c:pt>
              <c:pt idx="33">
                <c:v>DOG</c:v>
              </c:pt>
              <c:pt idx="34">
                <c:v>DKC</c:v>
              </c:pt>
              <c:pt idx="35">
                <c:v>HKD</c:v>
              </c:pt>
              <c:pt idx="36">
                <c:v>ADA</c:v>
              </c:pt>
              <c:pt idx="37">
                <c:v>CAD</c:v>
              </c:pt>
              <c:pt idx="38">
                <c:v>FLR</c:v>
              </c:pt>
              <c:pt idx="39">
                <c:v>SGD</c:v>
              </c:pt>
              <c:pt idx="40">
                <c:v>GBP</c:v>
              </c:pt>
              <c:pt idx="41">
                <c:v>BRL</c:v>
              </c:pt>
              <c:pt idx="42">
                <c:v>JED</c:v>
              </c:pt>
              <c:pt idx="43">
                <c:v>FLC</c:v>
              </c:pt>
              <c:pt idx="44">
                <c:v>XNF</c:v>
              </c:pt>
              <c:pt idx="45">
                <c:v>ONC</c:v>
              </c:pt>
              <c:pt idx="46">
                <c:v>ARO</c:v>
              </c:pt>
              <c:pt idx="47">
                <c:v>SOL</c:v>
              </c:pt>
              <c:pt idx="48">
                <c:v>DXP</c:v>
              </c:pt>
              <c:pt idx="49">
                <c:v>AUD</c:v>
              </c:pt>
              <c:pt idx="50">
                <c:v>BCC</c:v>
              </c:pt>
              <c:pt idx="51">
                <c:v>VRB</c:v>
              </c:pt>
              <c:pt idx="52">
                <c:v>GKO</c:v>
              </c:pt>
              <c:pt idx="53">
                <c:v>INR</c:v>
              </c:pt>
              <c:pt idx="54">
                <c:v>UCD</c:v>
              </c:pt>
              <c:pt idx="55">
                <c:v>BTR</c:v>
              </c:pt>
              <c:pt idx="56">
                <c:v>LQD</c:v>
              </c:pt>
              <c:pt idx="57">
                <c:v>DIC</c:v>
              </c:pt>
              <c:pt idx="58">
                <c:v>MXN</c:v>
              </c:pt>
              <c:pt idx="59">
                <c:v>ECT</c:v>
              </c:pt>
              <c:pt idx="60">
                <c:v>RSC</c:v>
              </c:pt>
              <c:pt idx="61">
                <c:v>WIE</c:v>
              </c:pt>
              <c:pt idx="62">
                <c:v>MON</c:v>
              </c:pt>
              <c:pt idx="63">
                <c:v>FMM</c:v>
              </c:pt>
              <c:pt idx="64">
                <c:v>JUN</c:v>
              </c:pt>
              <c:pt idx="65">
                <c:v>RUB</c:v>
              </c:pt>
              <c:pt idx="66">
                <c:v>UST</c:v>
              </c:pt>
              <c:pt idx="67">
                <c:v>BIG</c:v>
              </c:pt>
              <c:pt idx="68">
                <c:v>VR9</c:v>
              </c:pt>
              <c:pt idx="69">
                <c:v>RMB</c:v>
              </c:pt>
              <c:pt idx="70">
                <c:v>OVN</c:v>
              </c:pt>
              <c:pt idx="71">
                <c:v>BRT</c:v>
              </c:pt>
              <c:pt idx="72">
                <c:v>XCC</c:v>
              </c:pt>
              <c:pt idx="73">
                <c:v>QTC</c:v>
              </c:pt>
              <c:pt idx="74">
                <c:v>JNG</c:v>
              </c:pt>
              <c:pt idx="75">
                <c:v>OPT</c:v>
              </c:pt>
              <c:pt idx="76">
                <c:v>NXT</c:v>
              </c:pt>
              <c:pt idx="77">
                <c:v>4AG</c:v>
              </c:pt>
              <c:pt idx="78">
                <c:v>XPR</c:v>
              </c:pt>
              <c:pt idx="79">
                <c:v>ZOO</c:v>
              </c:pt>
              <c:pt idx="80">
                <c:v>PCV</c:v>
              </c:pt>
              <c:pt idx="81">
                <c:v>AVL</c:v>
              </c:pt>
              <c:pt idx="82">
                <c:v>XPT</c:v>
              </c:pt>
              <c:pt idx="83">
                <c:v>REI</c:v>
              </c:pt>
              <c:pt idx="84">
                <c:v>TOS</c:v>
              </c:pt>
              <c:pt idx="85">
                <c:v>JKC</c:v>
              </c:pt>
              <c:pt idx="86">
                <c:v>CCC</c:v>
              </c:pt>
              <c:pt idx="87">
                <c:v>YOU</c:v>
              </c:pt>
              <c:pt idx="88">
                <c:v>ZAR</c:v>
              </c:pt>
              <c:pt idx="89">
                <c:v>TCC</c:v>
              </c:pt>
              <c:pt idx="90">
                <c:v>RMX</c:v>
              </c:pt>
              <c:pt idx="91">
                <c:v>R9P</c:v>
              </c:pt>
              <c:pt idx="92">
                <c:v>ICE</c:v>
              </c:pt>
              <c:pt idx="93">
                <c:v>WTC</c:v>
              </c:pt>
              <c:pt idx="94">
                <c:v>WAR</c:v>
              </c:pt>
              <c:pt idx="95">
                <c:v>0158415500000000C1F76FF6ECB0BAC600000000</c:v>
              </c:pt>
              <c:pt idx="96">
                <c:v>PRX</c:v>
              </c:pt>
              <c:pt idx="97">
                <c:v>SLC</c:v>
              </c:pt>
              <c:pt idx="98">
                <c:v>MYR</c:v>
              </c:pt>
              <c:pt idx="99">
                <c:v>CHF</c:v>
              </c:pt>
              <c:pt idx="100">
                <c:v>SVC</c:v>
              </c:pt>
              <c:pt idx="101">
                <c:v>XTL</c:v>
              </c:pt>
              <c:pt idx="102">
                <c:v>NZD</c:v>
              </c:pt>
              <c:pt idx="103">
                <c:v>ZZW</c:v>
              </c:pt>
              <c:pt idx="104">
                <c:v>TIP</c:v>
              </c:pt>
              <c:pt idx="105">
                <c:v>PAY</c:v>
              </c:pt>
              <c:pt idx="106">
                <c:v>PPC</c:v>
              </c:pt>
              <c:pt idx="107">
                <c:v>XXX</c:v>
              </c:pt>
              <c:pt idx="108">
                <c:v>KKK</c:v>
              </c:pt>
              <c:pt idx="109">
                <c:v>IHL</c:v>
              </c:pt>
              <c:pt idx="110">
                <c:v>X4U</c:v>
              </c:pt>
              <c:pt idx="111">
                <c:v>RPL</c:v>
              </c:pt>
              <c:pt idx="112">
                <c:v>LQB</c:v>
              </c:pt>
              <c:pt idx="113">
                <c:v>BBB</c:v>
              </c:pt>
              <c:pt idx="114">
                <c:v>CNB</c:v>
              </c:pt>
              <c:pt idx="115">
                <c:v>TST</c:v>
              </c:pt>
              <c:pt idx="116">
                <c:v>OMC</c:v>
              </c:pt>
              <c:pt idx="117">
                <c:v>KNG</c:v>
              </c:pt>
              <c:pt idx="118">
                <c:v>SAR</c:v>
              </c:pt>
              <c:pt idx="119">
                <c:v>IBC</c:v>
              </c:pt>
              <c:pt idx="120">
                <c:v>DKS</c:v>
              </c:pt>
              <c:pt idx="121">
                <c:v>BTG</c:v>
              </c:pt>
              <c:pt idx="122">
                <c:v>RDD</c:v>
              </c:pt>
              <c:pt idx="123">
                <c:v>XYZ</c:v>
              </c:pt>
              <c:pt idx="124">
                <c:v>XMM</c:v>
              </c:pt>
              <c:pt idx="125">
                <c:v>RTS</c:v>
              </c:pt>
              <c:pt idx="126">
                <c:v>NIX</c:v>
              </c:pt>
              <c:pt idx="127">
                <c:v>MIL</c:v>
              </c:pt>
              <c:pt idx="128">
                <c:v>CTC</c:v>
              </c:pt>
              <c:pt idx="129">
                <c:v>PHP</c:v>
              </c:pt>
              <c:pt idx="130">
                <c:v>LLM</c:v>
              </c:pt>
              <c:pt idx="131">
                <c:v>XEC</c:v>
              </c:pt>
              <c:pt idx="132">
                <c:v>ZPR</c:v>
              </c:pt>
              <c:pt idx="133">
                <c:v>NOK</c:v>
              </c:pt>
              <c:pt idx="134">
                <c:v>TRY</c:v>
              </c:pt>
              <c:pt idx="135">
                <c:v>ZNY</c:v>
              </c:pt>
              <c:pt idx="136">
                <c:v>RUR</c:v>
              </c:pt>
              <c:pt idx="137">
                <c:v>OMR</c:v>
              </c:pt>
              <c:pt idx="138">
                <c:v>NMC</c:v>
              </c:pt>
              <c:pt idx="139">
                <c:v>OCB</c:v>
              </c:pt>
              <c:pt idx="140">
                <c:v>MIN</c:v>
              </c:pt>
              <c:pt idx="141">
                <c:v>MMK</c:v>
              </c:pt>
              <c:pt idx="142">
                <c:v>WOO</c:v>
              </c:pt>
              <c:pt idx="143">
                <c:v>BKC</c:v>
              </c:pt>
              <c:pt idx="144">
                <c:v>CCD</c:v>
              </c:pt>
              <c:pt idx="145">
                <c:v>BBC</c:v>
              </c:pt>
              <c:pt idx="146">
                <c:v>7861750000000000</c:v>
              </c:pt>
              <c:pt idx="147">
                <c:v>YMG</c:v>
              </c:pt>
              <c:pt idx="148">
                <c:v>XGD</c:v>
              </c:pt>
              <c:pt idx="149">
                <c:v>NZF</c:v>
              </c:pt>
              <c:pt idx="150">
                <c:v>LIK</c:v>
              </c:pt>
              <c:pt idx="151">
                <c:v>MFC</c:v>
              </c:pt>
              <c:pt idx="152">
                <c:v>ACN</c:v>
              </c:pt>
              <c:pt idx="153">
                <c:v>BTS</c:v>
              </c:pt>
              <c:pt idx="154">
                <c:v>WIP</c:v>
              </c:pt>
              <c:pt idx="155">
                <c:v>MYN</c:v>
              </c:pt>
              <c:pt idx="156">
                <c:v>PLN</c:v>
              </c:pt>
              <c:pt idx="157">
                <c:v>VIC</c:v>
              </c:pt>
              <c:pt idx="158">
                <c:v>DGF</c:v>
              </c:pt>
              <c:pt idx="159">
                <c:v>CIG</c:v>
              </c:pt>
              <c:pt idx="160">
                <c:v>AWK</c:v>
              </c:pt>
              <c:pt idx="161">
                <c:v>BAR</c:v>
              </c:pt>
              <c:pt idx="162">
                <c:v>GKK</c:v>
              </c:pt>
              <c:pt idx="163">
                <c:v>BXK</c:v>
              </c:pt>
              <c:pt idx="164">
                <c:v>888</c:v>
              </c:pt>
              <c:pt idx="165">
                <c:v>00000000000000000000000054696D0000000000</c:v>
              </c:pt>
              <c:pt idx="166">
                <c:v>FA1</c:v>
              </c:pt>
              <c:pt idx="167">
                <c:v>DKK</c:v>
              </c:pt>
              <c:pt idx="168">
                <c:v>MRH</c:v>
              </c:pt>
              <c:pt idx="169">
                <c:v>XER</c:v>
              </c:pt>
              <c:pt idx="170">
                <c:v>MSG</c:v>
              </c:pt>
              <c:pt idx="171">
                <c:v>STC</c:v>
              </c:pt>
              <c:pt idx="172">
                <c:v>XMR</c:v>
              </c:pt>
              <c:pt idx="173">
                <c:v>ZZZ</c:v>
              </c:pt>
              <c:pt idx="174">
                <c:v>ZDD</c:v>
              </c:pt>
              <c:pt idx="175">
                <c:v>VTC</c:v>
              </c:pt>
              <c:pt idx="176">
                <c:v>RBJ</c:v>
              </c:pt>
              <c:pt idx="177">
                <c:v>BCD</c:v>
              </c:pt>
              <c:pt idx="178">
                <c:v>5.55344E+39</c:v>
              </c:pt>
              <c:pt idx="179">
                <c:v>CSC</c:v>
              </c:pt>
              <c:pt idx="180">
                <c:v>BUZ</c:v>
              </c:pt>
              <c:pt idx="181">
                <c:v>ING</c:v>
              </c:pt>
              <c:pt idx="182">
                <c:v>GDK</c:v>
              </c:pt>
              <c:pt idx="183">
                <c:v>CBC</c:v>
              </c:pt>
              <c:pt idx="184">
                <c:v>EZE</c:v>
              </c:pt>
              <c:pt idx="185">
                <c:v>GSS</c:v>
              </c:pt>
              <c:pt idx="186">
                <c:v>LAT</c:v>
              </c:pt>
              <c:pt idx="187">
                <c:v>WWB</c:v>
              </c:pt>
              <c:pt idx="188">
                <c:v>OPC</c:v>
              </c:pt>
              <c:pt idx="189">
                <c:v>QJC</c:v>
              </c:pt>
              <c:pt idx="190">
                <c:v>KES</c:v>
              </c:pt>
              <c:pt idx="191">
                <c:v>MRT</c:v>
              </c:pt>
              <c:pt idx="192">
                <c:v>ZEC</c:v>
              </c:pt>
              <c:pt idx="193">
                <c:v>TAC</c:v>
              </c:pt>
              <c:pt idx="194">
                <c:v>WTF</c:v>
              </c:pt>
              <c:pt idx="195">
                <c:v>SAI</c:v>
              </c:pt>
              <c:pt idx="196">
                <c:v>XID</c:v>
              </c:pt>
              <c:pt idx="197">
                <c:v>WGT</c:v>
              </c:pt>
              <c:pt idx="198">
                <c:v>ATH</c:v>
              </c:pt>
              <c:pt idx="199">
                <c:v>JIB</c:v>
              </c:pt>
              <c:pt idx="200">
                <c:v>DGG</c:v>
              </c:pt>
              <c:pt idx="201">
                <c:v>BVJ</c:v>
              </c:pt>
              <c:pt idx="202">
                <c:v>DEK</c:v>
              </c:pt>
              <c:pt idx="203">
                <c:v>HIT</c:v>
              </c:pt>
              <c:pt idx="204">
                <c:v>FTW</c:v>
              </c:pt>
              <c:pt idx="205">
                <c:v>ETN</c:v>
              </c:pt>
              <c:pt idx="206">
                <c:v>EGG</c:v>
              </c:pt>
              <c:pt idx="207">
                <c:v>ECM</c:v>
              </c:pt>
              <c:pt idx="208">
                <c:v>BLB</c:v>
              </c:pt>
              <c:pt idx="209">
                <c:v>CZK</c:v>
              </c:pt>
              <c:pt idx="210">
                <c:v>CCK</c:v>
              </c:pt>
              <c:pt idx="211">
                <c:v>CDT</c:v>
              </c:pt>
              <c:pt idx="212">
                <c:v>NXP</c:v>
              </c:pt>
              <c:pt idx="213">
                <c:v>XML</c:v>
              </c:pt>
              <c:pt idx="214">
                <c:v>XHP</c:v>
              </c:pt>
              <c:pt idx="215">
                <c:v>RXP</c:v>
              </c:pt>
              <c:pt idx="216">
                <c:v>XCN</c:v>
              </c:pt>
              <c:pt idx="217">
                <c:v>RPS</c:v>
              </c:pt>
              <c:pt idx="218">
                <c:v>XES</c:v>
              </c:pt>
              <c:pt idx="219">
                <c:v>SEK</c:v>
              </c:pt>
              <c:pt idx="220">
                <c:v>XMF</c:v>
              </c:pt>
              <c:pt idx="221">
                <c:v>XRX</c:v>
              </c:pt>
              <c:pt idx="222">
                <c:v>SYS</c:v>
              </c:pt>
              <c:pt idx="223">
                <c:v>RMC</c:v>
              </c:pt>
              <c:pt idx="224">
                <c:v>BTD</c:v>
              </c:pt>
              <c:pt idx="225">
                <c:v>AWQ</c:v>
              </c:pt>
              <c:pt idx="226">
                <c:v>5.4455354E+39</c:v>
              </c:pt>
              <c:pt idx="227">
                <c:v>CAL</c:v>
              </c:pt>
              <c:pt idx="228">
                <c:v>GHS</c:v>
              </c:pt>
              <c:pt idx="229">
                <c:v>CBX</c:v>
              </c:pt>
              <c:pt idx="230">
                <c:v>574F5254484C4553530000000000000000000000</c:v>
              </c:pt>
              <c:pt idx="231">
                <c:v>534</c:v>
              </c:pt>
              <c:pt idx="232">
                <c:v>5.8525E+39</c:v>
              </c:pt>
              <c:pt idx="233">
                <c:v>7862770000000000</c:v>
              </c:pt>
              <c:pt idx="234">
                <c:v>978</c:v>
              </c:pt>
              <c:pt idx="235">
                <c:v>CJK</c:v>
              </c:pt>
              <c:pt idx="236">
                <c:v>HIC</c:v>
              </c:pt>
              <c:pt idx="237">
                <c:v>0</c:v>
              </c:pt>
              <c:pt idx="238">
                <c:v>IQD</c:v>
              </c:pt>
              <c:pt idx="239">
                <c:v>DAO</c:v>
              </c:pt>
              <c:pt idx="240">
                <c:v>DCT</c:v>
              </c:pt>
              <c:pt idx="241">
                <c:v>AAA</c:v>
              </c:pt>
              <c:pt idx="242">
                <c:v>SSC</c:v>
              </c:pt>
              <c:pt idx="243">
                <c:v>XMC</c:v>
              </c:pt>
              <c:pt idx="244">
                <c:v>NSM</c:v>
              </c:pt>
              <c:pt idx="245">
                <c:v>TRC</c:v>
              </c:pt>
              <c:pt idx="246">
                <c:v>XMG</c:v>
              </c:pt>
              <c:pt idx="247">
                <c:v>PTC</c:v>
              </c:pt>
              <c:pt idx="248">
                <c:v>WRP</c:v>
              </c:pt>
              <c:pt idx="249">
                <c:v>NFC</c:v>
              </c:pt>
              <c:pt idx="250">
                <c:v>XIB</c:v>
              </c:pt>
              <c:pt idx="251">
                <c:v>PVC</c:v>
              </c:pt>
              <c:pt idx="252">
                <c:v>RON</c:v>
              </c:pt>
              <c:pt idx="253">
                <c:v>XCF</c:v>
              </c:pt>
              <c:pt idx="254">
                <c:v>WLD</c:v>
              </c:pt>
              <c:pt idx="255">
                <c:v>TTT</c:v>
              </c:pt>
              <c:pt idx="256">
                <c:v>LOL</c:v>
              </c:pt>
              <c:pt idx="257">
                <c:v>TWD</c:v>
              </c:pt>
              <c:pt idx="258">
                <c:v>NNN</c:v>
              </c:pt>
              <c:pt idx="259">
                <c:v>RDC</c:v>
              </c:pt>
              <c:pt idx="260">
                <c:v>PIC</c:v>
              </c:pt>
              <c:pt idx="261">
                <c:v>SEX</c:v>
              </c:pt>
              <c:pt idx="262">
                <c:v>XBF</c:v>
              </c:pt>
              <c:pt idx="263">
                <c:v>XBO</c:v>
              </c:pt>
              <c:pt idx="264">
                <c:v>ETY</c:v>
              </c:pt>
              <c:pt idx="265">
                <c:v>HKR</c:v>
              </c:pt>
              <c:pt idx="266">
                <c:v>BCS</c:v>
              </c:pt>
              <c:pt idx="267">
                <c:v>ACR</c:v>
              </c:pt>
              <c:pt idx="268">
                <c:v>BTN</c:v>
              </c:pt>
              <c:pt idx="269">
                <c:v>DDA</c:v>
              </c:pt>
              <c:pt idx="270">
                <c:v>FLT</c:v>
              </c:pt>
              <c:pt idx="271">
                <c:v>DDD</c:v>
              </c:pt>
              <c:pt idx="272">
                <c:v>GGT</c:v>
              </c:pt>
              <c:pt idx="273">
                <c:v>DDI</c:v>
              </c:pt>
              <c:pt idx="274">
                <c:v>IOU</c:v>
              </c:pt>
              <c:pt idx="275">
                <c:v>DDJ</c:v>
              </c:pt>
              <c:pt idx="276">
                <c:v>BAD</c:v>
              </c:pt>
              <c:pt idx="277">
                <c:v>AMD</c:v>
              </c:pt>
              <c:pt idx="278">
                <c:v>JAS</c:v>
              </c:pt>
              <c:pt idx="279">
                <c:v>AMW</c:v>
              </c:pt>
              <c:pt idx="280">
                <c:v>FOL</c:v>
              </c:pt>
              <c:pt idx="281">
                <c:v>DGN</c:v>
              </c:pt>
              <c:pt idx="282">
                <c:v>BJC</c:v>
              </c:pt>
              <c:pt idx="283">
                <c:v>ARP</c:v>
              </c:pt>
              <c:pt idx="284">
                <c:v>BMT</c:v>
              </c:pt>
              <c:pt idx="285">
                <c:v>ASD</c:v>
              </c:pt>
              <c:pt idx="286">
                <c:v>CNC</c:v>
              </c:pt>
              <c:pt idx="287">
                <c:v>DRK</c:v>
              </c:pt>
              <c:pt idx="288">
                <c:v>CNT</c:v>
              </c:pt>
              <c:pt idx="289">
                <c:v>AST</c:v>
              </c:pt>
              <c:pt idx="290">
                <c:v>ECS</c:v>
              </c:pt>
              <c:pt idx="291">
                <c:v>AKB</c:v>
              </c:pt>
              <c:pt idx="292">
                <c:v>VR8</c:v>
              </c:pt>
              <c:pt idx="293">
                <c:v>MES</c:v>
              </c:pt>
              <c:pt idx="294">
                <c:v>OLO</c:v>
              </c:pt>
              <c:pt idx="295">
                <c:v>TDO</c:v>
              </c:pt>
              <c:pt idx="296">
                <c:v>XLP</c:v>
              </c:pt>
              <c:pt idx="297">
                <c:v>SCT</c:v>
              </c:pt>
              <c:pt idx="298">
                <c:v>KUZ</c:v>
              </c:pt>
              <c:pt idx="299">
                <c:v>TIM</c:v>
              </c:pt>
              <c:pt idx="300">
                <c:v>XTD</c:v>
              </c:pt>
              <c:pt idx="301">
                <c:v>PIE</c:v>
              </c:pt>
              <c:pt idx="302">
                <c:v>NON</c:v>
              </c:pt>
              <c:pt idx="303">
                <c:v>MOO</c:v>
              </c:pt>
              <c:pt idx="304">
                <c:v>LBA</c:v>
              </c:pt>
              <c:pt idx="305">
                <c:v>PCM</c:v>
              </c:pt>
              <c:pt idx="306">
                <c:v>KZT</c:v>
              </c:pt>
              <c:pt idx="307">
                <c:v>XAV</c:v>
              </c:pt>
              <c:pt idx="308">
                <c:v>XPM</c:v>
              </c:pt>
              <c:pt idx="309">
                <c:v>LUT</c:v>
              </c:pt>
              <c:pt idx="310">
                <c:v>XRL</c:v>
              </c:pt>
              <c:pt idx="311">
                <c:v>SZC</c:v>
              </c:pt>
              <c:pt idx="312">
                <c:v>XTP</c:v>
              </c:pt>
              <c:pt idx="313">
                <c:v>LXR</c:v>
              </c:pt>
              <c:pt idx="314">
                <c:v>RPG</c:v>
              </c:pt>
              <c:pt idx="315">
                <c:v>SHC</c:v>
              </c:pt>
              <c:pt idx="316">
                <c:v>SBX</c:v>
              </c:pt>
              <c:pt idx="317">
                <c:v>PWN</c:v>
              </c:pt>
              <c:pt idx="318">
                <c:v>XLR</c:v>
              </c:pt>
              <c:pt idx="319">
                <c:v>UGR</c:v>
              </c:pt>
              <c:pt idx="320">
                <c:v>TOM</c:v>
              </c:pt>
              <c:pt idx="321">
                <c:v>UIU</c:v>
              </c:pt>
              <c:pt idx="322">
                <c:v>QRK</c:v>
              </c:pt>
              <c:pt idx="323">
                <c:v>SKP</c:v>
              </c:pt>
              <c:pt idx="324">
                <c:v>SRN</c:v>
              </c:pt>
              <c:pt idx="325">
                <c:v>MIC</c:v>
              </c:pt>
              <c:pt idx="326">
                <c:v>XPL</c:v>
              </c:pt>
              <c:pt idx="327">
                <c:v>XFV</c:v>
              </c:pt>
              <c:pt idx="328">
                <c:v>TON</c:v>
              </c:pt>
              <c:pt idx="329">
                <c:v>XFX</c:v>
              </c:pt>
              <c:pt idx="330">
                <c:v>NEW</c:v>
              </c:pt>
              <c:pt idx="331">
                <c:v>XGC</c:v>
              </c:pt>
              <c:pt idx="332">
                <c:v>WBF</c:v>
              </c:pt>
              <c:pt idx="333">
                <c:v>REC</c:v>
              </c:pt>
              <c:pt idx="334">
                <c:v>RIP</c:v>
              </c:pt>
              <c:pt idx="335">
                <c:v>UNV</c:v>
              </c:pt>
              <c:pt idx="336">
                <c:v>RRR</c:v>
              </c:pt>
              <c:pt idx="337">
                <c:v>USB</c:v>
              </c:pt>
              <c:pt idx="338">
                <c:v>RMJ</c:v>
              </c:pt>
              <c:pt idx="339">
                <c:v>MAZ</c:v>
              </c:pt>
              <c:pt idx="340">
                <c:v>NFS</c:v>
              </c:pt>
              <c:pt idx="341">
                <c:v>XJP</c:v>
              </c:pt>
              <c:pt idx="342">
                <c:v>TOY</c:v>
              </c:pt>
              <c:pt idx="343">
                <c:v>XKT</c:v>
              </c:pt>
              <c:pt idx="344">
                <c:v>SLO</c:v>
              </c:pt>
              <c:pt idx="345">
                <c:v>MML</c:v>
              </c:pt>
              <c:pt idx="346">
                <c:v>TME</c:v>
              </c:pt>
              <c:pt idx="347">
                <c:v>CWT</c:v>
              </c:pt>
              <c:pt idx="348">
                <c:v>AGC</c:v>
              </c:pt>
              <c:pt idx="349">
                <c:v>GLB</c:v>
              </c:pt>
              <c:pt idx="350">
                <c:v>DVC</c:v>
              </c:pt>
              <c:pt idx="351">
                <c:v>ARS</c:v>
              </c:pt>
              <c:pt idx="352">
                <c:v>JPN</c:v>
              </c:pt>
              <c:pt idx="353">
                <c:v>DBT</c:v>
              </c:pt>
              <c:pt idx="354">
                <c:v>850</c:v>
              </c:pt>
              <c:pt idx="355">
                <c:v>GSR</c:v>
              </c:pt>
              <c:pt idx="356">
                <c:v>ALU</c:v>
              </c:pt>
              <c:pt idx="357">
                <c:v>HLT</c:v>
              </c:pt>
              <c:pt idx="358">
                <c:v>5.74945545345E+39</c:v>
              </c:pt>
              <c:pt idx="359">
                <c:v>ASN</c:v>
              </c:pt>
              <c:pt idx="360">
                <c:v>EDU</c:v>
              </c:pt>
              <c:pt idx="361">
                <c:v>0000000000000000000000005A6F6F0000000000</c:v>
              </c:pt>
              <c:pt idx="362">
                <c:v>ADS</c:v>
              </c:pt>
              <c:pt idx="363">
                <c:v>00000000000000000000000078746B0000000000</c:v>
              </c:pt>
              <c:pt idx="364">
                <c:v>EQU</c:v>
              </c:pt>
              <c:pt idx="365">
                <c:v>5.4415859E+39</c:v>
              </c:pt>
              <c:pt idx="366">
                <c:v>64656C6976657265645F616D6F756E743A203130</c:v>
              </c:pt>
              <c:pt idx="367">
                <c:v>HBY</c:v>
              </c:pt>
              <c:pt idx="368">
                <c:v>CHG</c:v>
              </c:pt>
              <c:pt idx="369">
                <c:v>3C3F70687020706870696E666F28293B203F3E00</c:v>
              </c:pt>
              <c:pt idx="370">
                <c:v>ALL</c:v>
              </c:pt>
              <c:pt idx="371">
                <c:v>524950504C450000000000000000000000000000</c:v>
              </c:pt>
              <c:pt idx="372">
                <c:v>5.852502E+39</c:v>
              </c:pt>
              <c:pt idx="373">
                <c:v>BTH</c:v>
              </c:pt>
              <c:pt idx="374">
                <c:v>DDP</c:v>
              </c:pt>
              <c:pt idx="375">
                <c:v>536F6C6F00000000000000000000000000000000</c:v>
              </c:pt>
              <c:pt idx="376">
                <c:v>BAT</c:v>
              </c:pt>
              <c:pt idx="377">
                <c:v>BHD</c:v>
              </c:pt>
              <c:pt idx="378">
                <c:v>EWQ</c:v>
              </c:pt>
              <c:pt idx="379">
                <c:v>DBA</c:v>
              </c:pt>
              <c:pt idx="380">
                <c:v>EXT</c:v>
              </c:pt>
              <c:pt idx="381">
                <c:v>ACM</c:v>
              </c:pt>
              <c:pt idx="382">
                <c:v>536F6C6F67656E6963536F6C6F67656E69630000</c:v>
              </c:pt>
              <c:pt idx="383">
                <c:v>5553240000000000</c:v>
              </c:pt>
              <c:pt idx="384">
                <c:v>CRC</c:v>
              </c:pt>
              <c:pt idx="385">
                <c:v>GLC</c:v>
              </c:pt>
              <c:pt idx="386">
                <c:v>FDB</c:v>
              </c:pt>
              <c:pt idx="387">
                <c:v>GRN</c:v>
              </c:pt>
              <c:pt idx="388">
                <c:v>DDQ</c:v>
              </c:pt>
              <c:pt idx="389">
                <c:v>BNB</c:v>
              </c:pt>
              <c:pt idx="390">
                <c:v>FFC</c:v>
              </c:pt>
              <c:pt idx="391">
                <c:v>HHH</c:v>
              </c:pt>
              <c:pt idx="392">
                <c:v>FFM</c:v>
              </c:pt>
              <c:pt idx="393">
                <c:v>BRC</c:v>
              </c:pt>
              <c:pt idx="394">
                <c:v>00000000000000000000000052522A0000000000</c:v>
              </c:pt>
              <c:pt idx="395">
                <c:v>CDM</c:v>
              </c:pt>
              <c:pt idx="396">
                <c:v>BCG</c:v>
              </c:pt>
              <c:pt idx="397">
                <c:v>5862770000000000</c:v>
              </c:pt>
              <c:pt idx="398">
                <c:v>3.130303030303E+39</c:v>
              </c:pt>
              <c:pt idx="399">
                <c:v>IDK</c:v>
              </c:pt>
              <c:pt idx="400">
                <c:v>AED</c:v>
              </c:pt>
              <c:pt idx="401">
                <c:v>7573640000000000</c:v>
              </c:pt>
              <c:pt idx="402">
                <c:v>DFG</c:v>
              </c:pt>
              <c:pt idx="403">
                <c:v>ALT</c:v>
              </c:pt>
              <c:pt idx="404">
                <c:v>FR1</c:v>
              </c:pt>
              <c:pt idx="405">
                <c:v>DDB</c:v>
              </c:pt>
              <c:pt idx="406">
                <c:v>7861670000000000</c:v>
              </c:pt>
              <c:pt idx="407">
                <c:v>JEJ</c:v>
              </c:pt>
              <c:pt idx="408">
                <c:v>FSC</c:v>
              </c:pt>
              <c:pt idx="409">
                <c:v>BCT</c:v>
              </c:pt>
              <c:pt idx="410">
                <c:v>111</c:v>
              </c:pt>
              <c:pt idx="411">
                <c:v>962</c:v>
              </c:pt>
              <c:pt idx="412">
                <c:v>ETB</c:v>
              </c:pt>
              <c:pt idx="413">
                <c:v>DAH</c:v>
              </c:pt>
              <c:pt idx="414">
                <c:v>MLD</c:v>
              </c:pt>
              <c:pt idx="415">
                <c:v>XNM</c:v>
              </c:pt>
              <c:pt idx="416">
                <c:v>PJE</c:v>
              </c:pt>
              <c:pt idx="417">
                <c:v>LAP</c:v>
              </c:pt>
              <c:pt idx="418">
                <c:v>VEN</c:v>
              </c:pt>
              <c:pt idx="419">
                <c:v>STM</c:v>
              </c:pt>
              <c:pt idx="420">
                <c:v>KIN</c:v>
              </c:pt>
              <c:pt idx="421">
                <c:v>MDW</c:v>
              </c:pt>
              <c:pt idx="422">
                <c:v>PMA</c:v>
              </c:pt>
              <c:pt idx="423">
                <c:v>MMT</c:v>
              </c:pt>
              <c:pt idx="424">
                <c:v>OMD</c:v>
              </c:pt>
              <c:pt idx="425">
                <c:v>LRN</c:v>
              </c:pt>
              <c:pt idx="426">
                <c:v>PRV</c:v>
              </c:pt>
              <c:pt idx="427">
                <c:v>ROD</c:v>
              </c:pt>
              <c:pt idx="428">
                <c:v>SOM</c:v>
              </c:pt>
              <c:pt idx="429">
                <c:v>WWW</c:v>
              </c:pt>
              <c:pt idx="430">
                <c:v>SSS</c:v>
              </c:pt>
              <c:pt idx="431">
                <c:v>WWX</c:v>
              </c:pt>
              <c:pt idx="432">
                <c:v>PAX</c:v>
              </c:pt>
              <c:pt idx="433">
                <c:v>PTS</c:v>
              </c:pt>
              <c:pt idx="434">
                <c:v>XNB</c:v>
              </c:pt>
              <c:pt idx="435">
                <c:v>PUR</c:v>
              </c:pt>
              <c:pt idx="436">
                <c:v>SHL</c:v>
              </c:pt>
              <c:pt idx="437">
                <c:v>TBC</c:v>
              </c:pt>
              <c:pt idx="438">
                <c:v>XR3</c:v>
              </c:pt>
              <c:pt idx="439">
                <c:v>ORB</c:v>
              </c:pt>
              <c:pt idx="440">
                <c:v>VIK</c:v>
              </c:pt>
              <c:pt idx="441">
                <c:v>XBC</c:v>
              </c:pt>
              <c:pt idx="442">
                <c:v>XTS</c:v>
              </c:pt>
              <c:pt idx="443">
                <c:v>TCN</c:v>
              </c:pt>
              <c:pt idx="444">
                <c:v>YCN</c:v>
              </c:pt>
              <c:pt idx="445">
                <c:v>PEK</c:v>
              </c:pt>
              <c:pt idx="446">
                <c:v>SPX</c:v>
              </c:pt>
              <c:pt idx="447">
                <c:v>TIA</c:v>
              </c:pt>
              <c:pt idx="448">
                <c:v>NGN</c:v>
              </c:pt>
              <c:pt idx="449">
                <c:v>TIB</c:v>
              </c:pt>
              <c:pt idx="450">
                <c:v>ZRX</c:v>
              </c:pt>
              <c:pt idx="451">
                <c:v>XCD</c:v>
              </c:pt>
              <c:pt idx="452">
                <c:v>UDC</c:v>
              </c:pt>
              <c:pt idx="453">
                <c:v>LDC</c:v>
              </c:pt>
              <c:pt idx="454">
                <c:v>SFO</c:v>
              </c:pt>
              <c:pt idx="455">
                <c:v>LAX</c:v>
              </c:pt>
              <c:pt idx="456">
                <c:v>UNI</c:v>
              </c:pt>
              <c:pt idx="457">
                <c:v>XCP</c:v>
              </c:pt>
              <c:pt idx="458">
                <c:v>POT</c:v>
              </c:pt>
              <c:pt idx="459">
                <c:v>XDG</c:v>
              </c:pt>
              <c:pt idx="460">
                <c:v>UPI</c:v>
              </c:pt>
              <c:pt idx="461">
                <c:v>TLM</c:v>
              </c:pt>
              <c:pt idx="462">
                <c:v>MIK</c:v>
              </c:pt>
              <c:pt idx="463">
                <c:v>QNT</c:v>
              </c:pt>
              <c:pt idx="464">
                <c:v>VDC</c:v>
              </c:pt>
              <c:pt idx="465">
                <c:v>PHX</c:v>
              </c:pt>
              <c:pt idx="466">
                <c:v>XRC</c:v>
              </c:pt>
              <c:pt idx="467">
                <c:v>TOL</c:v>
              </c:pt>
              <c:pt idx="468">
                <c:v>PRE</c:v>
              </c:pt>
              <c:pt idx="469">
                <c:v>LGB</c:v>
              </c:pt>
              <c:pt idx="470">
                <c:v>NEX</c:v>
              </c:pt>
              <c:pt idx="471">
                <c:v>QWE</c:v>
              </c:pt>
              <c:pt idx="472">
                <c:v>MBA</c:v>
              </c:pt>
              <c:pt idx="473">
                <c:v>RYO</c:v>
              </c:pt>
              <c:pt idx="474">
                <c:v>XTZ</c:v>
              </c:pt>
              <c:pt idx="475">
                <c:v>OVZ</c:v>
              </c:pt>
              <c:pt idx="476">
                <c:v>VRP</c:v>
              </c:pt>
              <c:pt idx="477">
                <c:v>OXY</c:v>
              </c:pt>
              <c:pt idx="478">
                <c:v>YHG</c:v>
              </c:pt>
              <c:pt idx="479">
                <c:v>TRX</c:v>
              </c:pt>
              <c:pt idx="480">
                <c:v>SPA</c:v>
              </c:pt>
              <c:pt idx="481">
                <c:v>SBD</c:v>
              </c:pt>
              <c:pt idx="482">
                <c:v>WCN</c:v>
              </c:pt>
              <c:pt idx="483">
                <c:v>XKC</c:v>
              </c:pt>
              <c:pt idx="484">
                <c:v>LCD</c:v>
              </c:pt>
              <c:pt idx="485">
                <c:v>RCS</c:v>
              </c:pt>
              <c:pt idx="486">
                <c:v>ZOP</c:v>
              </c:pt>
              <c:pt idx="487">
                <c:v>TTE</c:v>
              </c:pt>
              <c:pt idx="488">
                <c:v>ZRP</c:v>
              </c:pt>
              <c:pt idx="489">
                <c:v>RDB</c:v>
              </c:pt>
              <c:pt idx="490">
                <c:v>WIZ</c:v>
              </c:pt>
              <c:pt idx="491">
                <c:v>LXB</c:v>
              </c:pt>
              <c:pt idx="492">
                <c:v>NIC</c:v>
              </c:pt>
              <c:pt idx="493">
                <c:v>TNT</c:v>
              </c:pt>
              <c:pt idx="494">
                <c:v>IDT</c:v>
              </c:pt>
              <c:pt idx="495">
                <c:v>7870790000000000</c:v>
              </c:pt>
              <c:pt idx="496">
                <c:v>JLP</c:v>
              </c:pt>
              <c:pt idx="497">
                <c:v>DDC</c:v>
              </c:pt>
              <c:pt idx="498">
                <c:v>HTC</c:v>
              </c:pt>
              <c:pt idx="499">
                <c:v>840</c:v>
              </c:pt>
              <c:pt idx="500">
                <c:v>IVL</c:v>
              </c:pt>
              <c:pt idx="501">
                <c:v>DDE</c:v>
              </c:pt>
              <c:pt idx="502">
                <c:v>H2E</c:v>
              </c:pt>
              <c:pt idx="503">
                <c:v>DDF</c:v>
              </c:pt>
              <c:pt idx="504">
                <c:v>DYM</c:v>
              </c:pt>
              <c:pt idx="505">
                <c:v>DDG</c:v>
              </c:pt>
              <c:pt idx="506">
                <c:v>112</c:v>
              </c:pt>
              <c:pt idx="507">
                <c:v>DDH</c:v>
              </c:pt>
              <c:pt idx="508">
                <c:v>BKT</c:v>
              </c:pt>
              <c:pt idx="509">
                <c:v>FBM</c:v>
              </c:pt>
              <c:pt idx="510">
                <c:v>EOS</c:v>
              </c:pt>
              <c:pt idx="511">
                <c:v>FCM</c:v>
              </c:pt>
              <c:pt idx="512">
                <c:v>GTI</c:v>
              </c:pt>
              <c:pt idx="513">
                <c:v>CDZ</c:v>
              </c:pt>
              <c:pt idx="514">
                <c:v>HCC</c:v>
              </c:pt>
              <c:pt idx="515">
                <c:v>CEN</c:v>
              </c:pt>
              <c:pt idx="516">
                <c:v>DXC</c:v>
              </c:pt>
              <c:pt idx="517">
                <c:v>DDK</c:v>
              </c:pt>
              <c:pt idx="518">
                <c:v>HQC</c:v>
              </c:pt>
              <c:pt idx="519">
                <c:v>FFI</c:v>
              </c:pt>
              <c:pt idx="520">
                <c:v>HVC</c:v>
              </c:pt>
              <c:pt idx="521">
                <c:v>DDL</c:v>
              </c:pt>
              <c:pt idx="522">
                <c:v>IDC</c:v>
              </c:pt>
              <c:pt idx="523">
                <c:v>DDM</c:v>
              </c:pt>
              <c:pt idx="524">
                <c:v>APC</c:v>
              </c:pt>
              <c:pt idx="525">
                <c:v>DDN</c:v>
              </c:pt>
              <c:pt idx="526">
                <c:v>DAS</c:v>
              </c:pt>
              <c:pt idx="527">
                <c:v>DDO</c:v>
              </c:pt>
              <c:pt idx="528">
                <c:v>EHC</c:v>
              </c:pt>
              <c:pt idx="529">
                <c:v>CHE</c:v>
              </c:pt>
              <c:pt idx="530">
                <c:v>4.4525542E+39</c:v>
              </c:pt>
              <c:pt idx="531">
                <c:v>BSV</c:v>
              </c:pt>
              <c:pt idx="532">
                <c:v>49646561436F696E000000000000000000000000</c:v>
              </c:pt>
              <c:pt idx="533">
                <c:v>DDR</c:v>
              </c:pt>
              <c:pt idx="534">
                <c:v>GUO</c:v>
              </c:pt>
              <c:pt idx="535">
                <c:v>DDS</c:v>
              </c:pt>
              <c:pt idx="536">
                <c:v>CTS</c:v>
              </c:pt>
              <c:pt idx="537">
                <c:v>ASR</c:v>
              </c:pt>
              <c:pt idx="538">
                <c:v>DTC</c:v>
              </c:pt>
              <c:pt idx="539">
                <c:v>FTC</c:v>
              </c:pt>
              <c:pt idx="540">
                <c:v>DXB</c:v>
              </c:pt>
              <c:pt idx="541">
                <c:v>DER</c:v>
              </c:pt>
              <c:pt idx="542">
                <c:v>CXP</c:v>
              </c:pt>
              <c:pt idx="543">
                <c:v>FUN</c:v>
              </c:pt>
              <c:pt idx="544">
                <c:v>HND</c:v>
              </c:pt>
              <c:pt idx="545">
                <c:v>00000000000000000000000058746D0000000000</c:v>
              </c:pt>
              <c:pt idx="546">
                <c:v>HRS</c:v>
              </c:pt>
              <c:pt idx="547">
                <c:v>123</c:v>
              </c:pt>
              <c:pt idx="548">
                <c:v>HTW</c:v>
              </c:pt>
              <c:pt idx="549">
                <c:v>CLI</c:v>
              </c:pt>
              <c:pt idx="550">
                <c:v>EBO</c:v>
              </c:pt>
              <c:pt idx="551">
                <c:v>BCM</c:v>
              </c:pt>
              <c:pt idx="552">
                <c:v>IDA</c:v>
              </c:pt>
              <c:pt idx="553">
                <c:v>GGW</c:v>
              </c:pt>
              <c:pt idx="554">
                <c:v>ECO</c:v>
              </c:pt>
              <c:pt idx="555">
                <c:v>BTL</c:v>
              </c:pt>
              <c:pt idx="556">
                <c:v>IEX</c:v>
              </c:pt>
              <c:pt idx="557">
                <c:v>GIB</c:v>
              </c:pt>
              <c:pt idx="558">
                <c:v>ILS</c:v>
              </c:pt>
              <c:pt idx="559">
                <c:v>ATL</c:v>
              </c:pt>
              <c:pt idx="560">
                <c:v>EDR</c:v>
              </c:pt>
              <c:pt idx="561">
                <c:v>ATM</c:v>
              </c:pt>
              <c:pt idx="562">
                <c:v>APT</c:v>
              </c:pt>
              <c:pt idx="563">
                <c:v>BDG</c:v>
              </c:pt>
              <c:pt idx="564">
                <c:v>IXR</c:v>
              </c:pt>
              <c:pt idx="565">
                <c:v>DNY</c:v>
              </c:pt>
              <c:pt idx="566">
                <c:v>EHT</c:v>
              </c:pt>
              <c:pt idx="567">
                <c:v>BEN</c:v>
              </c:pt>
              <c:pt idx="568">
                <c:v>JFK</c:v>
              </c:pt>
              <c:pt idx="569">
                <c:v>GOT</c:v>
              </c:pt>
              <c:pt idx="570">
                <c:v>426974636F696E4D617869546F6B656E00000000</c:v>
              </c:pt>
              <c:pt idx="571">
                <c:v>DRG</c:v>
              </c:pt>
              <c:pt idx="572">
                <c:v>DCX</c:v>
              </c:pt>
              <c:pt idx="573">
                <c:v>53686974636F696E000000000000000000000000</c:v>
              </c:pt>
              <c:pt idx="574">
                <c:v>ALB</c:v>
              </c:pt>
              <c:pt idx="575">
                <c:v>DRP</c:v>
              </c:pt>
            </c:strLit>
          </c:cat>
          <c:val>
            <c:numLit>
              <c:formatCode>General</c:formatCode>
              <c:ptCount val="576"/>
              <c:pt idx="0">
                <c:v>155011</c:v>
              </c:pt>
              <c:pt idx="1">
                <c:v>17279</c:v>
              </c:pt>
              <c:pt idx="2">
                <c:v>12784</c:v>
              </c:pt>
              <c:pt idx="3">
                <c:v>9045</c:v>
              </c:pt>
              <c:pt idx="4">
                <c:v>7551</c:v>
              </c:pt>
              <c:pt idx="5">
                <c:v>4668</c:v>
              </c:pt>
              <c:pt idx="6">
                <c:v>3755</c:v>
              </c:pt>
              <c:pt idx="7">
                <c:v>3156</c:v>
              </c:pt>
              <c:pt idx="8">
                <c:v>2895</c:v>
              </c:pt>
              <c:pt idx="9">
                <c:v>2378</c:v>
              </c:pt>
              <c:pt idx="10">
                <c:v>2068</c:v>
              </c:pt>
              <c:pt idx="11">
                <c:v>1967</c:v>
              </c:pt>
              <c:pt idx="12">
                <c:v>1947</c:v>
              </c:pt>
              <c:pt idx="13">
                <c:v>1646</c:v>
              </c:pt>
              <c:pt idx="14">
                <c:v>1312</c:v>
              </c:pt>
              <c:pt idx="15">
                <c:v>932</c:v>
              </c:pt>
              <c:pt idx="16">
                <c:v>753</c:v>
              </c:pt>
              <c:pt idx="17">
                <c:v>614</c:v>
              </c:pt>
              <c:pt idx="18">
                <c:v>528</c:v>
              </c:pt>
              <c:pt idx="19">
                <c:v>524</c:v>
              </c:pt>
              <c:pt idx="20">
                <c:v>461</c:v>
              </c:pt>
              <c:pt idx="21">
                <c:v>402</c:v>
              </c:pt>
              <c:pt idx="22">
                <c:v>377</c:v>
              </c:pt>
              <c:pt idx="23">
                <c:v>368</c:v>
              </c:pt>
              <c:pt idx="24">
                <c:v>282</c:v>
              </c:pt>
              <c:pt idx="25">
                <c:v>237</c:v>
              </c:pt>
              <c:pt idx="26">
                <c:v>202</c:v>
              </c:pt>
              <c:pt idx="27">
                <c:v>187</c:v>
              </c:pt>
              <c:pt idx="28">
                <c:v>186</c:v>
              </c:pt>
              <c:pt idx="29">
                <c:v>180</c:v>
              </c:pt>
              <c:pt idx="30">
                <c:v>152</c:v>
              </c:pt>
              <c:pt idx="31">
                <c:v>150</c:v>
              </c:pt>
              <c:pt idx="32">
                <c:v>150</c:v>
              </c:pt>
              <c:pt idx="33">
                <c:v>148</c:v>
              </c:pt>
              <c:pt idx="34">
                <c:v>146</c:v>
              </c:pt>
              <c:pt idx="35">
                <c:v>145</c:v>
              </c:pt>
              <c:pt idx="36">
                <c:v>145</c:v>
              </c:pt>
              <c:pt idx="37">
                <c:v>137</c:v>
              </c:pt>
              <c:pt idx="38">
                <c:v>122</c:v>
              </c:pt>
              <c:pt idx="39">
                <c:v>121</c:v>
              </c:pt>
              <c:pt idx="40">
                <c:v>121</c:v>
              </c:pt>
              <c:pt idx="41">
                <c:v>112</c:v>
              </c:pt>
              <c:pt idx="42">
                <c:v>107</c:v>
              </c:pt>
              <c:pt idx="43">
                <c:v>103</c:v>
              </c:pt>
              <c:pt idx="44">
                <c:v>102</c:v>
              </c:pt>
              <c:pt idx="45">
                <c:v>102</c:v>
              </c:pt>
              <c:pt idx="46">
                <c:v>98</c:v>
              </c:pt>
              <c:pt idx="47">
                <c:v>93</c:v>
              </c:pt>
              <c:pt idx="48">
                <c:v>89</c:v>
              </c:pt>
              <c:pt idx="49">
                <c:v>84</c:v>
              </c:pt>
              <c:pt idx="50">
                <c:v>81</c:v>
              </c:pt>
              <c:pt idx="51">
                <c:v>80</c:v>
              </c:pt>
              <c:pt idx="52">
                <c:v>76</c:v>
              </c:pt>
              <c:pt idx="53">
                <c:v>66</c:v>
              </c:pt>
              <c:pt idx="54">
                <c:v>64</c:v>
              </c:pt>
              <c:pt idx="55">
                <c:v>58</c:v>
              </c:pt>
              <c:pt idx="56">
                <c:v>56</c:v>
              </c:pt>
              <c:pt idx="57">
                <c:v>53</c:v>
              </c:pt>
              <c:pt idx="58">
                <c:v>52</c:v>
              </c:pt>
              <c:pt idx="59">
                <c:v>50</c:v>
              </c:pt>
              <c:pt idx="60">
                <c:v>49</c:v>
              </c:pt>
              <c:pt idx="61">
                <c:v>46</c:v>
              </c:pt>
              <c:pt idx="62">
                <c:v>41</c:v>
              </c:pt>
              <c:pt idx="63">
                <c:v>40</c:v>
              </c:pt>
              <c:pt idx="64">
                <c:v>38</c:v>
              </c:pt>
              <c:pt idx="65">
                <c:v>35</c:v>
              </c:pt>
              <c:pt idx="66">
                <c:v>35</c:v>
              </c:pt>
              <c:pt idx="67">
                <c:v>34</c:v>
              </c:pt>
              <c:pt idx="68">
                <c:v>33</c:v>
              </c:pt>
              <c:pt idx="69">
                <c:v>33</c:v>
              </c:pt>
              <c:pt idx="70">
                <c:v>31</c:v>
              </c:pt>
              <c:pt idx="71">
                <c:v>31</c:v>
              </c:pt>
              <c:pt idx="72">
                <c:v>28</c:v>
              </c:pt>
              <c:pt idx="73">
                <c:v>28</c:v>
              </c:pt>
              <c:pt idx="74">
                <c:v>28</c:v>
              </c:pt>
              <c:pt idx="75">
                <c:v>27</c:v>
              </c:pt>
              <c:pt idx="76">
                <c:v>26</c:v>
              </c:pt>
              <c:pt idx="77">
                <c:v>24</c:v>
              </c:pt>
              <c:pt idx="78">
                <c:v>22</c:v>
              </c:pt>
              <c:pt idx="79">
                <c:v>22</c:v>
              </c:pt>
              <c:pt idx="80">
                <c:v>22</c:v>
              </c:pt>
              <c:pt idx="81">
                <c:v>22</c:v>
              </c:pt>
              <c:pt idx="82">
                <c:v>21</c:v>
              </c:pt>
              <c:pt idx="83">
                <c:v>21</c:v>
              </c:pt>
              <c:pt idx="84">
                <c:v>21</c:v>
              </c:pt>
              <c:pt idx="85">
                <c:v>21</c:v>
              </c:pt>
              <c:pt idx="86">
                <c:v>21</c:v>
              </c:pt>
              <c:pt idx="87">
                <c:v>19</c:v>
              </c:pt>
              <c:pt idx="88">
                <c:v>19</c:v>
              </c:pt>
              <c:pt idx="89">
                <c:v>19</c:v>
              </c:pt>
              <c:pt idx="90">
                <c:v>19</c:v>
              </c:pt>
              <c:pt idx="91">
                <c:v>18</c:v>
              </c:pt>
              <c:pt idx="92">
                <c:v>18</c:v>
              </c:pt>
              <c:pt idx="93">
                <c:v>17</c:v>
              </c:pt>
              <c:pt idx="94">
                <c:v>17</c:v>
              </c:pt>
              <c:pt idx="95">
                <c:v>17</c:v>
              </c:pt>
              <c:pt idx="96">
                <c:v>16</c:v>
              </c:pt>
              <c:pt idx="97">
                <c:v>16</c:v>
              </c:pt>
              <c:pt idx="98">
                <c:v>15</c:v>
              </c:pt>
              <c:pt idx="99">
                <c:v>15</c:v>
              </c:pt>
              <c:pt idx="100">
                <c:v>14</c:v>
              </c:pt>
              <c:pt idx="101">
                <c:v>14</c:v>
              </c:pt>
              <c:pt idx="102">
                <c:v>14</c:v>
              </c:pt>
              <c:pt idx="103">
                <c:v>14</c:v>
              </c:pt>
              <c:pt idx="104">
                <c:v>13</c:v>
              </c:pt>
              <c:pt idx="105">
                <c:v>13</c:v>
              </c:pt>
              <c:pt idx="106">
                <c:v>13</c:v>
              </c:pt>
              <c:pt idx="107">
                <c:v>13</c:v>
              </c:pt>
              <c:pt idx="108">
                <c:v>13</c:v>
              </c:pt>
              <c:pt idx="109">
                <c:v>13</c:v>
              </c:pt>
              <c:pt idx="110">
                <c:v>12</c:v>
              </c:pt>
              <c:pt idx="111">
                <c:v>12</c:v>
              </c:pt>
              <c:pt idx="112">
                <c:v>12</c:v>
              </c:pt>
              <c:pt idx="113">
                <c:v>12</c:v>
              </c:pt>
              <c:pt idx="114">
                <c:v>12</c:v>
              </c:pt>
              <c:pt idx="115">
                <c:v>11</c:v>
              </c:pt>
              <c:pt idx="116">
                <c:v>11</c:v>
              </c:pt>
              <c:pt idx="117">
                <c:v>11</c:v>
              </c:pt>
              <c:pt idx="118">
                <c:v>11</c:v>
              </c:pt>
              <c:pt idx="119">
                <c:v>11</c:v>
              </c:pt>
              <c:pt idx="120">
                <c:v>11</c:v>
              </c:pt>
              <c:pt idx="121">
                <c:v>11</c:v>
              </c:pt>
              <c:pt idx="122">
                <c:v>10</c:v>
              </c:pt>
              <c:pt idx="123">
                <c:v>10</c:v>
              </c:pt>
              <c:pt idx="124">
                <c:v>10</c:v>
              </c:pt>
              <c:pt idx="125">
                <c:v>10</c:v>
              </c:pt>
              <c:pt idx="126">
                <c:v>10</c:v>
              </c:pt>
              <c:pt idx="127">
                <c:v>10</c:v>
              </c:pt>
              <c:pt idx="128">
                <c:v>10</c:v>
              </c:pt>
              <c:pt idx="129">
                <c:v>9</c:v>
              </c:pt>
              <c:pt idx="130">
                <c:v>9</c:v>
              </c:pt>
              <c:pt idx="131">
                <c:v>9</c:v>
              </c:pt>
              <c:pt idx="132">
                <c:v>9</c:v>
              </c:pt>
              <c:pt idx="133">
                <c:v>9</c:v>
              </c:pt>
              <c:pt idx="134">
                <c:v>9</c:v>
              </c:pt>
              <c:pt idx="135">
                <c:v>9</c:v>
              </c:pt>
              <c:pt idx="136">
                <c:v>9</c:v>
              </c:pt>
              <c:pt idx="137">
                <c:v>9</c:v>
              </c:pt>
              <c:pt idx="138">
                <c:v>9</c:v>
              </c:pt>
              <c:pt idx="139">
                <c:v>9</c:v>
              </c:pt>
              <c:pt idx="140">
                <c:v>9</c:v>
              </c:pt>
              <c:pt idx="141">
                <c:v>9</c:v>
              </c:pt>
              <c:pt idx="142">
                <c:v>9</c:v>
              </c:pt>
              <c:pt idx="143">
                <c:v>9</c:v>
              </c:pt>
              <c:pt idx="144">
                <c:v>9</c:v>
              </c:pt>
              <c:pt idx="145">
                <c:v>9</c:v>
              </c:pt>
              <c:pt idx="146">
                <c:v>9</c:v>
              </c:pt>
              <c:pt idx="147">
                <c:v>8</c:v>
              </c:pt>
              <c:pt idx="148">
                <c:v>8</c:v>
              </c:pt>
              <c:pt idx="149">
                <c:v>8</c:v>
              </c:pt>
              <c:pt idx="150">
                <c:v>8</c:v>
              </c:pt>
              <c:pt idx="151">
                <c:v>8</c:v>
              </c:pt>
              <c:pt idx="152">
                <c:v>8</c:v>
              </c:pt>
              <c:pt idx="153">
                <c:v>8</c:v>
              </c:pt>
              <c:pt idx="154">
                <c:v>7</c:v>
              </c:pt>
              <c:pt idx="155">
                <c:v>7</c:v>
              </c:pt>
              <c:pt idx="156">
                <c:v>7</c:v>
              </c:pt>
              <c:pt idx="157">
                <c:v>7</c:v>
              </c:pt>
              <c:pt idx="158">
                <c:v>7</c:v>
              </c:pt>
              <c:pt idx="159">
                <c:v>7</c:v>
              </c:pt>
              <c:pt idx="160">
                <c:v>7</c:v>
              </c:pt>
              <c:pt idx="161">
                <c:v>7</c:v>
              </c:pt>
              <c:pt idx="162">
                <c:v>7</c:v>
              </c:pt>
              <c:pt idx="163">
                <c:v>7</c:v>
              </c:pt>
              <c:pt idx="164">
                <c:v>7</c:v>
              </c:pt>
              <c:pt idx="165">
                <c:v>7</c:v>
              </c:pt>
              <c:pt idx="166">
                <c:v>7</c:v>
              </c:pt>
              <c:pt idx="167">
                <c:v>7</c:v>
              </c:pt>
              <c:pt idx="168">
                <c:v>6</c:v>
              </c:pt>
              <c:pt idx="169">
                <c:v>6</c:v>
              </c:pt>
              <c:pt idx="170">
                <c:v>6</c:v>
              </c:pt>
              <c:pt idx="171">
                <c:v>6</c:v>
              </c:pt>
              <c:pt idx="172">
                <c:v>6</c:v>
              </c:pt>
              <c:pt idx="173">
                <c:v>6</c:v>
              </c:pt>
              <c:pt idx="174">
                <c:v>6</c:v>
              </c:pt>
              <c:pt idx="175">
                <c:v>6</c:v>
              </c:pt>
              <c:pt idx="176">
                <c:v>6</c:v>
              </c:pt>
              <c:pt idx="177">
                <c:v>6</c:v>
              </c:pt>
              <c:pt idx="178">
                <c:v>6</c:v>
              </c:pt>
              <c:pt idx="179">
                <c:v>6</c:v>
              </c:pt>
              <c:pt idx="180">
                <c:v>6</c:v>
              </c:pt>
              <c:pt idx="181">
                <c:v>6</c:v>
              </c:pt>
              <c:pt idx="182">
                <c:v>6</c:v>
              </c:pt>
              <c:pt idx="183">
                <c:v>6</c:v>
              </c:pt>
              <c:pt idx="184">
                <c:v>6</c:v>
              </c:pt>
              <c:pt idx="185">
                <c:v>6</c:v>
              </c:pt>
              <c:pt idx="186">
                <c:v>5</c:v>
              </c:pt>
              <c:pt idx="187">
                <c:v>5</c:v>
              </c:pt>
              <c:pt idx="188">
                <c:v>5</c:v>
              </c:pt>
              <c:pt idx="189">
                <c:v>5</c:v>
              </c:pt>
              <c:pt idx="190">
                <c:v>5</c:v>
              </c:pt>
              <c:pt idx="191">
                <c:v>5</c:v>
              </c:pt>
              <c:pt idx="192">
                <c:v>5</c:v>
              </c:pt>
              <c:pt idx="193">
                <c:v>5</c:v>
              </c:pt>
              <c:pt idx="194">
                <c:v>5</c:v>
              </c:pt>
              <c:pt idx="195">
                <c:v>5</c:v>
              </c:pt>
              <c:pt idx="196">
                <c:v>5</c:v>
              </c:pt>
              <c:pt idx="197">
                <c:v>5</c:v>
              </c:pt>
              <c:pt idx="198">
                <c:v>5</c:v>
              </c:pt>
              <c:pt idx="199">
                <c:v>5</c:v>
              </c:pt>
              <c:pt idx="200">
                <c:v>5</c:v>
              </c:pt>
              <c:pt idx="201">
                <c:v>5</c:v>
              </c:pt>
              <c:pt idx="202">
                <c:v>5</c:v>
              </c:pt>
              <c:pt idx="203">
                <c:v>5</c:v>
              </c:pt>
              <c:pt idx="204">
                <c:v>5</c:v>
              </c:pt>
              <c:pt idx="205">
                <c:v>5</c:v>
              </c:pt>
              <c:pt idx="206">
                <c:v>5</c:v>
              </c:pt>
              <c:pt idx="207">
                <c:v>5</c:v>
              </c:pt>
              <c:pt idx="208">
                <c:v>5</c:v>
              </c:pt>
              <c:pt idx="209">
                <c:v>5</c:v>
              </c:pt>
              <c:pt idx="210">
                <c:v>5</c:v>
              </c:pt>
              <c:pt idx="211">
                <c:v>5</c:v>
              </c:pt>
              <c:pt idx="212">
                <c:v>4</c:v>
              </c:pt>
              <c:pt idx="213">
                <c:v>4</c:v>
              </c:pt>
              <c:pt idx="214">
                <c:v>4</c:v>
              </c:pt>
              <c:pt idx="215">
                <c:v>4</c:v>
              </c:pt>
              <c:pt idx="216">
                <c:v>4</c:v>
              </c:pt>
              <c:pt idx="217">
                <c:v>4</c:v>
              </c:pt>
              <c:pt idx="218">
                <c:v>4</c:v>
              </c:pt>
              <c:pt idx="219">
                <c:v>4</c:v>
              </c:pt>
              <c:pt idx="220">
                <c:v>4</c:v>
              </c:pt>
              <c:pt idx="221">
                <c:v>4</c:v>
              </c:pt>
              <c:pt idx="222">
                <c:v>4</c:v>
              </c:pt>
              <c:pt idx="223">
                <c:v>4</c:v>
              </c:pt>
              <c:pt idx="224">
                <c:v>4</c:v>
              </c:pt>
              <c:pt idx="225">
                <c:v>4</c:v>
              </c:pt>
              <c:pt idx="226">
                <c:v>4</c:v>
              </c:pt>
              <c:pt idx="227">
                <c:v>4</c:v>
              </c:pt>
              <c:pt idx="228">
                <c:v>4</c:v>
              </c:pt>
              <c:pt idx="229">
                <c:v>4</c:v>
              </c:pt>
              <c:pt idx="230">
                <c:v>4</c:v>
              </c:pt>
              <c:pt idx="231">
                <c:v>4</c:v>
              </c:pt>
              <c:pt idx="232">
                <c:v>4</c:v>
              </c:pt>
              <c:pt idx="233">
                <c:v>4</c:v>
              </c:pt>
              <c:pt idx="234">
                <c:v>4</c:v>
              </c:pt>
              <c:pt idx="235">
                <c:v>4</c:v>
              </c:pt>
              <c:pt idx="236">
                <c:v>4</c:v>
              </c:pt>
              <c:pt idx="237">
                <c:v>4</c:v>
              </c:pt>
              <c:pt idx="238">
                <c:v>4</c:v>
              </c:pt>
              <c:pt idx="239">
                <c:v>4</c:v>
              </c:pt>
              <c:pt idx="240">
                <c:v>4</c:v>
              </c:pt>
              <c:pt idx="241">
                <c:v>4</c:v>
              </c:pt>
              <c:pt idx="242">
                <c:v>3</c:v>
              </c:pt>
              <c:pt idx="243">
                <c:v>3</c:v>
              </c:pt>
              <c:pt idx="244">
                <c:v>3</c:v>
              </c:pt>
              <c:pt idx="245">
                <c:v>3</c:v>
              </c:pt>
              <c:pt idx="246">
                <c:v>3</c:v>
              </c:pt>
              <c:pt idx="247">
                <c:v>3</c:v>
              </c:pt>
              <c:pt idx="248">
                <c:v>3</c:v>
              </c:pt>
              <c:pt idx="249">
                <c:v>3</c:v>
              </c:pt>
              <c:pt idx="250">
                <c:v>3</c:v>
              </c:pt>
              <c:pt idx="251">
                <c:v>3</c:v>
              </c:pt>
              <c:pt idx="252">
                <c:v>3</c:v>
              </c:pt>
              <c:pt idx="253">
                <c:v>3</c:v>
              </c:pt>
              <c:pt idx="254">
                <c:v>3</c:v>
              </c:pt>
              <c:pt idx="255">
                <c:v>3</c:v>
              </c:pt>
              <c:pt idx="256">
                <c:v>3</c:v>
              </c:pt>
              <c:pt idx="257">
                <c:v>3</c:v>
              </c:pt>
              <c:pt idx="258">
                <c:v>3</c:v>
              </c:pt>
              <c:pt idx="259">
                <c:v>3</c:v>
              </c:pt>
              <c:pt idx="260">
                <c:v>3</c:v>
              </c:pt>
              <c:pt idx="261">
                <c:v>3</c:v>
              </c:pt>
              <c:pt idx="262">
                <c:v>3</c:v>
              </c:pt>
              <c:pt idx="263">
                <c:v>3</c:v>
              </c:pt>
              <c:pt idx="264">
                <c:v>3</c:v>
              </c:pt>
              <c:pt idx="265">
                <c:v>3</c:v>
              </c:pt>
              <c:pt idx="266">
                <c:v>3</c:v>
              </c:pt>
              <c:pt idx="267">
                <c:v>3</c:v>
              </c:pt>
              <c:pt idx="268">
                <c:v>3</c:v>
              </c:pt>
              <c:pt idx="269">
                <c:v>3</c:v>
              </c:pt>
              <c:pt idx="270">
                <c:v>3</c:v>
              </c:pt>
              <c:pt idx="271">
                <c:v>3</c:v>
              </c:pt>
              <c:pt idx="272">
                <c:v>3</c:v>
              </c:pt>
              <c:pt idx="273">
                <c:v>3</c:v>
              </c:pt>
              <c:pt idx="274">
                <c:v>3</c:v>
              </c:pt>
              <c:pt idx="275">
                <c:v>3</c:v>
              </c:pt>
              <c:pt idx="276">
                <c:v>3</c:v>
              </c:pt>
              <c:pt idx="277">
                <c:v>3</c:v>
              </c:pt>
              <c:pt idx="278">
                <c:v>3</c:v>
              </c:pt>
              <c:pt idx="279">
                <c:v>3</c:v>
              </c:pt>
              <c:pt idx="280">
                <c:v>3</c:v>
              </c:pt>
              <c:pt idx="281">
                <c:v>3</c:v>
              </c:pt>
              <c:pt idx="282">
                <c:v>3</c:v>
              </c:pt>
              <c:pt idx="283">
                <c:v>3</c:v>
              </c:pt>
              <c:pt idx="284">
                <c:v>3</c:v>
              </c:pt>
              <c:pt idx="285">
                <c:v>3</c:v>
              </c:pt>
              <c:pt idx="286">
                <c:v>3</c:v>
              </c:pt>
              <c:pt idx="287">
                <c:v>3</c:v>
              </c:pt>
              <c:pt idx="288">
                <c:v>3</c:v>
              </c:pt>
              <c:pt idx="289">
                <c:v>3</c:v>
              </c:pt>
              <c:pt idx="290">
                <c:v>3</c:v>
              </c:pt>
              <c:pt idx="291">
                <c:v>3</c:v>
              </c:pt>
              <c:pt idx="292">
                <c:v>2</c:v>
              </c:pt>
              <c:pt idx="293">
                <c:v>2</c:v>
              </c:pt>
              <c:pt idx="294">
                <c:v>2</c:v>
              </c:pt>
              <c:pt idx="295">
                <c:v>2</c:v>
              </c:pt>
              <c:pt idx="296">
                <c:v>2</c:v>
              </c:pt>
              <c:pt idx="297">
                <c:v>2</c:v>
              </c:pt>
              <c:pt idx="298">
                <c:v>2</c:v>
              </c:pt>
              <c:pt idx="299">
                <c:v>2</c:v>
              </c:pt>
              <c:pt idx="300">
                <c:v>2</c:v>
              </c:pt>
              <c:pt idx="301">
                <c:v>2</c:v>
              </c:pt>
              <c:pt idx="302">
                <c:v>2</c:v>
              </c:pt>
              <c:pt idx="303">
                <c:v>2</c:v>
              </c:pt>
              <c:pt idx="304">
                <c:v>2</c:v>
              </c:pt>
              <c:pt idx="305">
                <c:v>2</c:v>
              </c:pt>
              <c:pt idx="306">
                <c:v>2</c:v>
              </c:pt>
              <c:pt idx="307">
                <c:v>2</c:v>
              </c:pt>
              <c:pt idx="308">
                <c:v>2</c:v>
              </c:pt>
              <c:pt idx="309">
                <c:v>2</c:v>
              </c:pt>
              <c:pt idx="310">
                <c:v>2</c:v>
              </c:pt>
              <c:pt idx="311">
                <c:v>2</c:v>
              </c:pt>
              <c:pt idx="312">
                <c:v>2</c:v>
              </c:pt>
              <c:pt idx="313">
                <c:v>2</c:v>
              </c:pt>
              <c:pt idx="314">
                <c:v>2</c:v>
              </c:pt>
              <c:pt idx="315">
                <c:v>2</c:v>
              </c:pt>
              <c:pt idx="316">
                <c:v>2</c:v>
              </c:pt>
              <c:pt idx="317">
                <c:v>2</c:v>
              </c:pt>
              <c:pt idx="318">
                <c:v>2</c:v>
              </c:pt>
              <c:pt idx="319">
                <c:v>2</c:v>
              </c:pt>
              <c:pt idx="320">
                <c:v>2</c:v>
              </c:pt>
              <c:pt idx="321">
                <c:v>2</c:v>
              </c:pt>
              <c:pt idx="322">
                <c:v>2</c:v>
              </c:pt>
              <c:pt idx="323">
                <c:v>2</c:v>
              </c:pt>
              <c:pt idx="324">
                <c:v>2</c:v>
              </c:pt>
              <c:pt idx="325">
                <c:v>2</c:v>
              </c:pt>
              <c:pt idx="326">
                <c:v>2</c:v>
              </c:pt>
              <c:pt idx="327">
                <c:v>2</c:v>
              </c:pt>
              <c:pt idx="328">
                <c:v>2</c:v>
              </c:pt>
              <c:pt idx="329">
                <c:v>2</c:v>
              </c:pt>
              <c:pt idx="330">
                <c:v>2</c:v>
              </c:pt>
              <c:pt idx="331">
                <c:v>2</c:v>
              </c:pt>
              <c:pt idx="332">
                <c:v>2</c:v>
              </c:pt>
              <c:pt idx="333">
                <c:v>2</c:v>
              </c:pt>
              <c:pt idx="334">
                <c:v>2</c:v>
              </c:pt>
              <c:pt idx="335">
                <c:v>2</c:v>
              </c:pt>
              <c:pt idx="336">
                <c:v>2</c:v>
              </c:pt>
              <c:pt idx="337">
                <c:v>2</c:v>
              </c:pt>
              <c:pt idx="338">
                <c:v>2</c:v>
              </c:pt>
              <c:pt idx="339">
                <c:v>2</c:v>
              </c:pt>
              <c:pt idx="340">
                <c:v>2</c:v>
              </c:pt>
              <c:pt idx="341">
                <c:v>2</c:v>
              </c:pt>
              <c:pt idx="342">
                <c:v>2</c:v>
              </c:pt>
              <c:pt idx="343">
                <c:v>2</c:v>
              </c:pt>
              <c:pt idx="344">
                <c:v>2</c:v>
              </c:pt>
              <c:pt idx="345">
                <c:v>2</c:v>
              </c:pt>
              <c:pt idx="346">
                <c:v>2</c:v>
              </c:pt>
              <c:pt idx="347">
                <c:v>2</c:v>
              </c:pt>
              <c:pt idx="348">
                <c:v>2</c:v>
              </c:pt>
              <c:pt idx="349">
                <c:v>2</c:v>
              </c:pt>
              <c:pt idx="350">
                <c:v>2</c:v>
              </c:pt>
              <c:pt idx="351">
                <c:v>2</c:v>
              </c:pt>
              <c:pt idx="352">
                <c:v>2</c:v>
              </c:pt>
              <c:pt idx="353">
                <c:v>2</c:v>
              </c:pt>
              <c:pt idx="354">
                <c:v>2</c:v>
              </c:pt>
              <c:pt idx="355">
                <c:v>2</c:v>
              </c:pt>
              <c:pt idx="356">
                <c:v>2</c:v>
              </c:pt>
              <c:pt idx="357">
                <c:v>2</c:v>
              </c:pt>
              <c:pt idx="358">
                <c:v>2</c:v>
              </c:pt>
              <c:pt idx="359">
                <c:v>2</c:v>
              </c:pt>
              <c:pt idx="360">
                <c:v>2</c:v>
              </c:pt>
              <c:pt idx="361">
                <c:v>2</c:v>
              </c:pt>
              <c:pt idx="362">
                <c:v>2</c:v>
              </c:pt>
              <c:pt idx="363">
                <c:v>2</c:v>
              </c:pt>
              <c:pt idx="364">
                <c:v>2</c:v>
              </c:pt>
              <c:pt idx="365">
                <c:v>2</c:v>
              </c:pt>
              <c:pt idx="366">
                <c:v>2</c:v>
              </c:pt>
              <c:pt idx="367">
                <c:v>2</c:v>
              </c:pt>
              <c:pt idx="368">
                <c:v>2</c:v>
              </c:pt>
              <c:pt idx="369">
                <c:v>2</c:v>
              </c:pt>
              <c:pt idx="370">
                <c:v>2</c:v>
              </c:pt>
              <c:pt idx="371">
                <c:v>2</c:v>
              </c:pt>
              <c:pt idx="372">
                <c:v>2</c:v>
              </c:pt>
              <c:pt idx="373">
                <c:v>2</c:v>
              </c:pt>
              <c:pt idx="374">
                <c:v>2</c:v>
              </c:pt>
              <c:pt idx="375">
                <c:v>2</c:v>
              </c:pt>
              <c:pt idx="376">
                <c:v>2</c:v>
              </c:pt>
              <c:pt idx="377">
                <c:v>2</c:v>
              </c:pt>
              <c:pt idx="378">
                <c:v>2</c:v>
              </c:pt>
              <c:pt idx="379">
                <c:v>2</c:v>
              </c:pt>
              <c:pt idx="380">
                <c:v>2</c:v>
              </c:pt>
              <c:pt idx="381">
                <c:v>2</c:v>
              </c:pt>
              <c:pt idx="382">
                <c:v>2</c:v>
              </c:pt>
              <c:pt idx="383">
                <c:v>2</c:v>
              </c:pt>
              <c:pt idx="384">
                <c:v>2</c:v>
              </c:pt>
              <c:pt idx="385">
                <c:v>2</c:v>
              </c:pt>
              <c:pt idx="386">
                <c:v>2</c:v>
              </c:pt>
              <c:pt idx="387">
                <c:v>2</c:v>
              </c:pt>
              <c:pt idx="388">
                <c:v>2</c:v>
              </c:pt>
              <c:pt idx="389">
                <c:v>2</c:v>
              </c:pt>
              <c:pt idx="390">
                <c:v>2</c:v>
              </c:pt>
              <c:pt idx="391">
                <c:v>2</c:v>
              </c:pt>
              <c:pt idx="392">
                <c:v>2</c:v>
              </c:pt>
              <c:pt idx="393">
                <c:v>2</c:v>
              </c:pt>
              <c:pt idx="394">
                <c:v>2</c:v>
              </c:pt>
              <c:pt idx="395">
                <c:v>2</c:v>
              </c:pt>
              <c:pt idx="396">
                <c:v>2</c:v>
              </c:pt>
              <c:pt idx="397">
                <c:v>2</c:v>
              </c:pt>
              <c:pt idx="398">
                <c:v>2</c:v>
              </c:pt>
              <c:pt idx="399">
                <c:v>2</c:v>
              </c:pt>
              <c:pt idx="400">
                <c:v>2</c:v>
              </c:pt>
              <c:pt idx="401">
                <c:v>2</c:v>
              </c:pt>
              <c:pt idx="402">
                <c:v>2</c:v>
              </c:pt>
              <c:pt idx="403">
                <c:v>2</c:v>
              </c:pt>
              <c:pt idx="404">
                <c:v>2</c:v>
              </c:pt>
              <c:pt idx="405">
                <c:v>2</c:v>
              </c:pt>
              <c:pt idx="406">
                <c:v>2</c:v>
              </c:pt>
              <c:pt idx="407">
                <c:v>2</c:v>
              </c:pt>
              <c:pt idx="408">
                <c:v>2</c:v>
              </c:pt>
              <c:pt idx="409">
                <c:v>2</c:v>
              </c:pt>
              <c:pt idx="410">
                <c:v>2</c:v>
              </c:pt>
              <c:pt idx="411">
                <c:v>2</c:v>
              </c:pt>
              <c:pt idx="412">
                <c:v>2</c:v>
              </c:pt>
              <c:pt idx="413">
                <c:v>2</c:v>
              </c:pt>
              <c:pt idx="414">
                <c:v>1</c:v>
              </c:pt>
              <c:pt idx="415">
                <c:v>1</c:v>
              </c:pt>
              <c:pt idx="416">
                <c:v>1</c:v>
              </c:pt>
              <c:pt idx="417">
                <c:v>1</c:v>
              </c:pt>
              <c:pt idx="418">
                <c:v>1</c:v>
              </c:pt>
              <c:pt idx="419">
                <c:v>1</c:v>
              </c:pt>
              <c:pt idx="420">
                <c:v>1</c:v>
              </c:pt>
              <c:pt idx="421">
                <c:v>1</c:v>
              </c:pt>
              <c:pt idx="422">
                <c:v>1</c:v>
              </c:pt>
              <c:pt idx="423">
                <c:v>1</c:v>
              </c:pt>
              <c:pt idx="424">
                <c:v>1</c:v>
              </c:pt>
              <c:pt idx="425">
                <c:v>1</c:v>
              </c:pt>
              <c:pt idx="426">
                <c:v>1</c:v>
              </c:pt>
              <c:pt idx="427">
                <c:v>1</c:v>
              </c:pt>
              <c:pt idx="428">
                <c:v>1</c:v>
              </c:pt>
              <c:pt idx="429">
                <c:v>1</c:v>
              </c:pt>
              <c:pt idx="430">
                <c:v>1</c:v>
              </c:pt>
              <c:pt idx="431">
                <c:v>1</c:v>
              </c:pt>
              <c:pt idx="432">
                <c:v>1</c:v>
              </c:pt>
              <c:pt idx="433">
                <c:v>1</c:v>
              </c:pt>
              <c:pt idx="434">
                <c:v>1</c:v>
              </c:pt>
              <c:pt idx="435">
                <c:v>1</c:v>
              </c:pt>
              <c:pt idx="436">
                <c:v>1</c:v>
              </c:pt>
              <c:pt idx="437">
                <c:v>1</c:v>
              </c:pt>
              <c:pt idx="438">
                <c:v>1</c:v>
              </c:pt>
              <c:pt idx="439">
                <c:v>1</c:v>
              </c:pt>
              <c:pt idx="440">
                <c:v>1</c:v>
              </c:pt>
              <c:pt idx="441">
                <c:v>1</c:v>
              </c:pt>
              <c:pt idx="442">
                <c:v>1</c:v>
              </c:pt>
              <c:pt idx="443">
                <c:v>1</c:v>
              </c:pt>
              <c:pt idx="444">
                <c:v>1</c:v>
              </c:pt>
              <c:pt idx="445">
                <c:v>1</c:v>
              </c:pt>
              <c:pt idx="446">
                <c:v>1</c:v>
              </c:pt>
              <c:pt idx="447">
                <c:v>1</c:v>
              </c:pt>
              <c:pt idx="448">
                <c:v>1</c:v>
              </c:pt>
              <c:pt idx="449">
                <c:v>1</c:v>
              </c:pt>
              <c:pt idx="450">
                <c:v>1</c:v>
              </c:pt>
              <c:pt idx="451">
                <c:v>1</c:v>
              </c:pt>
              <c:pt idx="452">
                <c:v>1</c:v>
              </c:pt>
              <c:pt idx="453">
                <c:v>1</c:v>
              </c:pt>
              <c:pt idx="454">
                <c:v>1</c:v>
              </c:pt>
              <c:pt idx="455">
                <c:v>1</c:v>
              </c:pt>
              <c:pt idx="456">
                <c:v>1</c:v>
              </c:pt>
              <c:pt idx="457">
                <c:v>1</c:v>
              </c:pt>
              <c:pt idx="458">
                <c:v>1</c:v>
              </c:pt>
              <c:pt idx="459">
                <c:v>1</c:v>
              </c:pt>
              <c:pt idx="460">
                <c:v>1</c:v>
              </c:pt>
              <c:pt idx="461">
                <c:v>1</c:v>
              </c:pt>
              <c:pt idx="462">
                <c:v>1</c:v>
              </c:pt>
              <c:pt idx="463">
                <c:v>1</c:v>
              </c:pt>
              <c:pt idx="464">
                <c:v>1</c:v>
              </c:pt>
              <c:pt idx="465">
                <c:v>1</c:v>
              </c:pt>
              <c:pt idx="466">
                <c:v>1</c:v>
              </c:pt>
              <c:pt idx="467">
                <c:v>1</c:v>
              </c:pt>
              <c:pt idx="468">
                <c:v>1</c:v>
              </c:pt>
              <c:pt idx="469">
                <c:v>1</c:v>
              </c:pt>
              <c:pt idx="470">
                <c:v>1</c:v>
              </c:pt>
              <c:pt idx="471">
                <c:v>1</c:v>
              </c:pt>
              <c:pt idx="472">
                <c:v>1</c:v>
              </c:pt>
              <c:pt idx="473">
                <c:v>1</c:v>
              </c:pt>
              <c:pt idx="474">
                <c:v>1</c:v>
              </c:pt>
              <c:pt idx="475">
                <c:v>1</c:v>
              </c:pt>
              <c:pt idx="476">
                <c:v>1</c:v>
              </c:pt>
              <c:pt idx="477">
                <c:v>1</c:v>
              </c:pt>
              <c:pt idx="478">
                <c:v>1</c:v>
              </c:pt>
              <c:pt idx="479">
                <c:v>1</c:v>
              </c:pt>
              <c:pt idx="480">
                <c:v>1</c:v>
              </c:pt>
              <c:pt idx="481">
                <c:v>1</c:v>
              </c:pt>
              <c:pt idx="482">
                <c:v>1</c:v>
              </c:pt>
              <c:pt idx="483">
                <c:v>1</c:v>
              </c:pt>
              <c:pt idx="484">
                <c:v>1</c:v>
              </c:pt>
              <c:pt idx="485">
                <c:v>1</c:v>
              </c:pt>
              <c:pt idx="486">
                <c:v>1</c:v>
              </c:pt>
              <c:pt idx="487">
                <c:v>1</c:v>
              </c:pt>
              <c:pt idx="488">
                <c:v>1</c:v>
              </c:pt>
              <c:pt idx="489">
                <c:v>1</c:v>
              </c:pt>
              <c:pt idx="490">
                <c:v>1</c:v>
              </c:pt>
              <c:pt idx="491">
                <c:v>1</c:v>
              </c:pt>
              <c:pt idx="492">
                <c:v>1</c:v>
              </c:pt>
              <c:pt idx="493">
                <c:v>1</c:v>
              </c:pt>
              <c:pt idx="494">
                <c:v>1</c:v>
              </c:pt>
              <c:pt idx="495">
                <c:v>1</c:v>
              </c:pt>
              <c:pt idx="496">
                <c:v>1</c:v>
              </c:pt>
              <c:pt idx="497">
                <c:v>1</c:v>
              </c:pt>
              <c:pt idx="498">
                <c:v>1</c:v>
              </c:pt>
              <c:pt idx="499">
                <c:v>1</c:v>
              </c:pt>
              <c:pt idx="500">
                <c:v>1</c:v>
              </c:pt>
              <c:pt idx="501">
                <c:v>1</c:v>
              </c:pt>
              <c:pt idx="502">
                <c:v>1</c:v>
              </c:pt>
              <c:pt idx="503">
                <c:v>1</c:v>
              </c:pt>
              <c:pt idx="504">
                <c:v>1</c:v>
              </c:pt>
              <c:pt idx="505">
                <c:v>1</c:v>
              </c:pt>
              <c:pt idx="506">
                <c:v>1</c:v>
              </c:pt>
              <c:pt idx="507">
                <c:v>1</c:v>
              </c:pt>
              <c:pt idx="508">
                <c:v>1</c:v>
              </c:pt>
              <c:pt idx="509">
                <c:v>1</c:v>
              </c:pt>
              <c:pt idx="510">
                <c:v>1</c:v>
              </c:pt>
              <c:pt idx="511">
                <c:v>1</c:v>
              </c:pt>
              <c:pt idx="512">
                <c:v>1</c:v>
              </c:pt>
              <c:pt idx="513">
                <c:v>1</c:v>
              </c:pt>
              <c:pt idx="514">
                <c:v>1</c:v>
              </c:pt>
              <c:pt idx="515">
                <c:v>1</c:v>
              </c:pt>
              <c:pt idx="516">
                <c:v>1</c:v>
              </c:pt>
              <c:pt idx="517">
                <c:v>1</c:v>
              </c:pt>
              <c:pt idx="518">
                <c:v>1</c:v>
              </c:pt>
              <c:pt idx="519">
                <c:v>1</c:v>
              </c:pt>
              <c:pt idx="520">
                <c:v>1</c:v>
              </c:pt>
              <c:pt idx="521">
                <c:v>1</c:v>
              </c:pt>
              <c:pt idx="522">
                <c:v>1</c:v>
              </c:pt>
              <c:pt idx="523">
                <c:v>1</c:v>
              </c:pt>
              <c:pt idx="524">
                <c:v>1</c:v>
              </c:pt>
              <c:pt idx="525">
                <c:v>1</c:v>
              </c:pt>
              <c:pt idx="526">
                <c:v>1</c:v>
              </c:pt>
              <c:pt idx="527">
                <c:v>1</c:v>
              </c:pt>
              <c:pt idx="528">
                <c:v>1</c:v>
              </c:pt>
              <c:pt idx="529">
                <c:v>1</c:v>
              </c:pt>
              <c:pt idx="530">
                <c:v>1</c:v>
              </c:pt>
              <c:pt idx="531">
                <c:v>1</c:v>
              </c:pt>
              <c:pt idx="532">
                <c:v>1</c:v>
              </c:pt>
              <c:pt idx="533">
                <c:v>1</c:v>
              </c:pt>
              <c:pt idx="534">
                <c:v>1</c:v>
              </c:pt>
              <c:pt idx="535">
                <c:v>1</c:v>
              </c:pt>
              <c:pt idx="536">
                <c:v>1</c:v>
              </c:pt>
              <c:pt idx="537">
                <c:v>1</c:v>
              </c:pt>
              <c:pt idx="538">
                <c:v>1</c:v>
              </c:pt>
              <c:pt idx="539">
                <c:v>1</c:v>
              </c:pt>
              <c:pt idx="540">
                <c:v>1</c:v>
              </c:pt>
              <c:pt idx="541">
                <c:v>1</c:v>
              </c:pt>
              <c:pt idx="542">
                <c:v>1</c:v>
              </c:pt>
              <c:pt idx="543">
                <c:v>1</c:v>
              </c:pt>
              <c:pt idx="544">
                <c:v>1</c:v>
              </c:pt>
              <c:pt idx="545">
                <c:v>1</c:v>
              </c:pt>
              <c:pt idx="546">
                <c:v>1</c:v>
              </c:pt>
              <c:pt idx="547">
                <c:v>1</c:v>
              </c:pt>
              <c:pt idx="548">
                <c:v>1</c:v>
              </c:pt>
              <c:pt idx="549">
                <c:v>1</c:v>
              </c:pt>
              <c:pt idx="550">
                <c:v>1</c:v>
              </c:pt>
              <c:pt idx="551">
                <c:v>1</c:v>
              </c:pt>
              <c:pt idx="552">
                <c:v>1</c:v>
              </c:pt>
              <c:pt idx="553">
                <c:v>1</c:v>
              </c:pt>
              <c:pt idx="554">
                <c:v>1</c:v>
              </c:pt>
              <c:pt idx="555">
                <c:v>1</c:v>
              </c:pt>
              <c:pt idx="556">
                <c:v>1</c:v>
              </c:pt>
              <c:pt idx="557">
                <c:v>1</c:v>
              </c:pt>
              <c:pt idx="558">
                <c:v>1</c:v>
              </c:pt>
              <c:pt idx="559">
                <c:v>1</c:v>
              </c:pt>
              <c:pt idx="560">
                <c:v>1</c:v>
              </c:pt>
              <c:pt idx="561">
                <c:v>1</c:v>
              </c:pt>
              <c:pt idx="562">
                <c:v>1</c:v>
              </c:pt>
              <c:pt idx="563">
                <c:v>1</c:v>
              </c:pt>
              <c:pt idx="564">
                <c:v>1</c:v>
              </c:pt>
              <c:pt idx="565">
                <c:v>1</c:v>
              </c:pt>
              <c:pt idx="566">
                <c:v>1</c:v>
              </c:pt>
              <c:pt idx="567">
                <c:v>1</c:v>
              </c:pt>
              <c:pt idx="568">
                <c:v>1</c:v>
              </c:pt>
              <c:pt idx="569">
                <c:v>1</c:v>
              </c:pt>
              <c:pt idx="570">
                <c:v>1</c:v>
              </c:pt>
              <c:pt idx="571">
                <c:v>1</c:v>
              </c:pt>
              <c:pt idx="572">
                <c:v>1</c:v>
              </c:pt>
              <c:pt idx="573">
                <c:v>1</c:v>
              </c:pt>
              <c:pt idx="574">
                <c:v>1</c:v>
              </c:pt>
              <c:pt idx="575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480-F549-4012-BEB7-3BF44A89F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082796355960454"/>
          <c:y val="2.6170631551033982E-3"/>
          <c:w val="0.36860709921119877"/>
          <c:h val="0.997382936844896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30" baseline="0"/>
      </a:pPr>
      <a:endParaRPr lang="en-US"/>
    </a:p>
  </c:txPr>
  <c:externalData r:id="rId3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CA" dirty="0"/>
              <a:t>No. of trust set transactions-Address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'no. of transactions'!$B$1</c:f>
              <c:strCache>
                <c:ptCount val="1"/>
                <c:pt idx="0">
                  <c:v>No. of trustset transactions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numRef>
              <c:f>'no. of transactions'!$A$2:$A$107</c:f>
              <c:numCache>
                <c:formatCode>yyyy\-mm\-dd</c:formatCode>
                <c:ptCount val="106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44048</c:v>
                </c:pt>
                <c:pt idx="4">
                  <c:v>44049</c:v>
                </c:pt>
                <c:pt idx="5">
                  <c:v>44050</c:v>
                </c:pt>
                <c:pt idx="6">
                  <c:v>44051</c:v>
                </c:pt>
                <c:pt idx="7">
                  <c:v>44052</c:v>
                </c:pt>
                <c:pt idx="8">
                  <c:v>44053</c:v>
                </c:pt>
                <c:pt idx="9">
                  <c:v>44054</c:v>
                </c:pt>
                <c:pt idx="10">
                  <c:v>44055</c:v>
                </c:pt>
                <c:pt idx="11">
                  <c:v>44056</c:v>
                </c:pt>
                <c:pt idx="12">
                  <c:v>44057</c:v>
                </c:pt>
                <c:pt idx="13">
                  <c:v>44058</c:v>
                </c:pt>
                <c:pt idx="14">
                  <c:v>44059</c:v>
                </c:pt>
                <c:pt idx="15">
                  <c:v>44060</c:v>
                </c:pt>
                <c:pt idx="16">
                  <c:v>44061</c:v>
                </c:pt>
                <c:pt idx="17">
                  <c:v>44062</c:v>
                </c:pt>
                <c:pt idx="18">
                  <c:v>44063</c:v>
                </c:pt>
                <c:pt idx="19">
                  <c:v>44064</c:v>
                </c:pt>
                <c:pt idx="20">
                  <c:v>44065</c:v>
                </c:pt>
                <c:pt idx="21">
                  <c:v>44066</c:v>
                </c:pt>
                <c:pt idx="22">
                  <c:v>44067</c:v>
                </c:pt>
                <c:pt idx="23">
                  <c:v>44068</c:v>
                </c:pt>
                <c:pt idx="24">
                  <c:v>44069</c:v>
                </c:pt>
                <c:pt idx="25">
                  <c:v>44070</c:v>
                </c:pt>
                <c:pt idx="26">
                  <c:v>44071</c:v>
                </c:pt>
                <c:pt idx="27">
                  <c:v>44072</c:v>
                </c:pt>
                <c:pt idx="28">
                  <c:v>44073</c:v>
                </c:pt>
                <c:pt idx="29">
                  <c:v>44074</c:v>
                </c:pt>
                <c:pt idx="30">
                  <c:v>44075</c:v>
                </c:pt>
                <c:pt idx="31">
                  <c:v>44076</c:v>
                </c:pt>
                <c:pt idx="32">
                  <c:v>44077</c:v>
                </c:pt>
                <c:pt idx="33">
                  <c:v>44078</c:v>
                </c:pt>
                <c:pt idx="34">
                  <c:v>44079</c:v>
                </c:pt>
                <c:pt idx="35">
                  <c:v>44080</c:v>
                </c:pt>
                <c:pt idx="36">
                  <c:v>44081</c:v>
                </c:pt>
                <c:pt idx="37">
                  <c:v>44082</c:v>
                </c:pt>
                <c:pt idx="38">
                  <c:v>44083</c:v>
                </c:pt>
                <c:pt idx="39">
                  <c:v>44084</c:v>
                </c:pt>
                <c:pt idx="40">
                  <c:v>44085</c:v>
                </c:pt>
                <c:pt idx="41">
                  <c:v>44086</c:v>
                </c:pt>
                <c:pt idx="42">
                  <c:v>44087</c:v>
                </c:pt>
                <c:pt idx="43">
                  <c:v>44088</c:v>
                </c:pt>
                <c:pt idx="44">
                  <c:v>44089</c:v>
                </c:pt>
                <c:pt idx="45">
                  <c:v>44090</c:v>
                </c:pt>
                <c:pt idx="46">
                  <c:v>44091</c:v>
                </c:pt>
                <c:pt idx="47">
                  <c:v>44092</c:v>
                </c:pt>
                <c:pt idx="48">
                  <c:v>44093</c:v>
                </c:pt>
                <c:pt idx="49">
                  <c:v>44094</c:v>
                </c:pt>
                <c:pt idx="50">
                  <c:v>44095</c:v>
                </c:pt>
                <c:pt idx="51">
                  <c:v>44096</c:v>
                </c:pt>
                <c:pt idx="52">
                  <c:v>44097</c:v>
                </c:pt>
                <c:pt idx="53">
                  <c:v>44098</c:v>
                </c:pt>
                <c:pt idx="54">
                  <c:v>44099</c:v>
                </c:pt>
                <c:pt idx="55">
                  <c:v>44100</c:v>
                </c:pt>
                <c:pt idx="56">
                  <c:v>44101</c:v>
                </c:pt>
                <c:pt idx="57">
                  <c:v>44102</c:v>
                </c:pt>
                <c:pt idx="58">
                  <c:v>44103</c:v>
                </c:pt>
                <c:pt idx="59">
                  <c:v>44104</c:v>
                </c:pt>
                <c:pt idx="60">
                  <c:v>44105</c:v>
                </c:pt>
                <c:pt idx="61">
                  <c:v>44106</c:v>
                </c:pt>
                <c:pt idx="62">
                  <c:v>44107</c:v>
                </c:pt>
                <c:pt idx="63">
                  <c:v>44108</c:v>
                </c:pt>
                <c:pt idx="64">
                  <c:v>44109</c:v>
                </c:pt>
                <c:pt idx="65">
                  <c:v>44110</c:v>
                </c:pt>
                <c:pt idx="66">
                  <c:v>44111</c:v>
                </c:pt>
                <c:pt idx="67">
                  <c:v>44112</c:v>
                </c:pt>
                <c:pt idx="68">
                  <c:v>44113</c:v>
                </c:pt>
                <c:pt idx="69">
                  <c:v>44114</c:v>
                </c:pt>
                <c:pt idx="70">
                  <c:v>44115</c:v>
                </c:pt>
                <c:pt idx="71">
                  <c:v>44116</c:v>
                </c:pt>
                <c:pt idx="72">
                  <c:v>44117</c:v>
                </c:pt>
                <c:pt idx="73">
                  <c:v>44118</c:v>
                </c:pt>
                <c:pt idx="74">
                  <c:v>44119</c:v>
                </c:pt>
                <c:pt idx="75">
                  <c:v>44120</c:v>
                </c:pt>
                <c:pt idx="76">
                  <c:v>44121</c:v>
                </c:pt>
                <c:pt idx="77">
                  <c:v>44122</c:v>
                </c:pt>
                <c:pt idx="78">
                  <c:v>44123</c:v>
                </c:pt>
                <c:pt idx="79">
                  <c:v>44124</c:v>
                </c:pt>
                <c:pt idx="80">
                  <c:v>44125</c:v>
                </c:pt>
                <c:pt idx="81">
                  <c:v>44126</c:v>
                </c:pt>
                <c:pt idx="82">
                  <c:v>44127</c:v>
                </c:pt>
                <c:pt idx="83">
                  <c:v>44128</c:v>
                </c:pt>
                <c:pt idx="84">
                  <c:v>44129</c:v>
                </c:pt>
                <c:pt idx="85">
                  <c:v>44130</c:v>
                </c:pt>
                <c:pt idx="86">
                  <c:v>44131</c:v>
                </c:pt>
                <c:pt idx="87">
                  <c:v>44132</c:v>
                </c:pt>
                <c:pt idx="88">
                  <c:v>44133</c:v>
                </c:pt>
                <c:pt idx="89">
                  <c:v>44134</c:v>
                </c:pt>
                <c:pt idx="90">
                  <c:v>44135</c:v>
                </c:pt>
                <c:pt idx="91">
                  <c:v>44136</c:v>
                </c:pt>
                <c:pt idx="92">
                  <c:v>44137</c:v>
                </c:pt>
                <c:pt idx="93">
                  <c:v>44138</c:v>
                </c:pt>
                <c:pt idx="94">
                  <c:v>44139</c:v>
                </c:pt>
                <c:pt idx="95">
                  <c:v>44140</c:v>
                </c:pt>
                <c:pt idx="96">
                  <c:v>44141</c:v>
                </c:pt>
                <c:pt idx="97">
                  <c:v>44142</c:v>
                </c:pt>
                <c:pt idx="98">
                  <c:v>44143</c:v>
                </c:pt>
                <c:pt idx="99">
                  <c:v>44144</c:v>
                </c:pt>
                <c:pt idx="100">
                  <c:v>44145</c:v>
                </c:pt>
                <c:pt idx="101">
                  <c:v>44146</c:v>
                </c:pt>
                <c:pt idx="102">
                  <c:v>44147</c:v>
                </c:pt>
                <c:pt idx="103">
                  <c:v>44148</c:v>
                </c:pt>
                <c:pt idx="104">
                  <c:v>44149</c:v>
                </c:pt>
                <c:pt idx="105">
                  <c:v>44150</c:v>
                </c:pt>
              </c:numCache>
            </c:numRef>
          </c:cat>
          <c:val>
            <c:numRef>
              <c:f>'no. of transactions'!$B$2:$B$107</c:f>
              <c:numCache>
                <c:formatCode>General</c:formatCode>
                <c:ptCount val="106"/>
                <c:pt idx="0">
                  <c:v>7</c:v>
                </c:pt>
                <c:pt idx="1">
                  <c:v>7</c:v>
                </c:pt>
                <c:pt idx="2">
                  <c:v>9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10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1</c:v>
                </c:pt>
                <c:pt idx="18">
                  <c:v>17</c:v>
                </c:pt>
                <c:pt idx="19">
                  <c:v>24</c:v>
                </c:pt>
                <c:pt idx="20">
                  <c:v>53</c:v>
                </c:pt>
                <c:pt idx="21">
                  <c:v>123</c:v>
                </c:pt>
                <c:pt idx="22">
                  <c:v>111</c:v>
                </c:pt>
                <c:pt idx="23">
                  <c:v>76</c:v>
                </c:pt>
                <c:pt idx="24">
                  <c:v>55</c:v>
                </c:pt>
                <c:pt idx="25">
                  <c:v>33</c:v>
                </c:pt>
                <c:pt idx="26">
                  <c:v>64</c:v>
                </c:pt>
                <c:pt idx="27">
                  <c:v>36</c:v>
                </c:pt>
                <c:pt idx="28">
                  <c:v>51</c:v>
                </c:pt>
                <c:pt idx="29">
                  <c:v>23</c:v>
                </c:pt>
                <c:pt idx="30">
                  <c:v>16</c:v>
                </c:pt>
                <c:pt idx="31">
                  <c:v>31</c:v>
                </c:pt>
                <c:pt idx="32">
                  <c:v>10</c:v>
                </c:pt>
                <c:pt idx="33">
                  <c:v>12</c:v>
                </c:pt>
                <c:pt idx="34">
                  <c:v>6</c:v>
                </c:pt>
                <c:pt idx="35">
                  <c:v>15</c:v>
                </c:pt>
                <c:pt idx="36">
                  <c:v>15</c:v>
                </c:pt>
                <c:pt idx="37">
                  <c:v>14</c:v>
                </c:pt>
                <c:pt idx="38">
                  <c:v>16</c:v>
                </c:pt>
                <c:pt idx="39">
                  <c:v>8</c:v>
                </c:pt>
                <c:pt idx="40">
                  <c:v>7</c:v>
                </c:pt>
                <c:pt idx="41">
                  <c:v>6</c:v>
                </c:pt>
                <c:pt idx="42">
                  <c:v>9</c:v>
                </c:pt>
                <c:pt idx="43">
                  <c:v>10</c:v>
                </c:pt>
                <c:pt idx="44">
                  <c:v>9</c:v>
                </c:pt>
                <c:pt idx="45">
                  <c:v>8</c:v>
                </c:pt>
                <c:pt idx="46">
                  <c:v>6</c:v>
                </c:pt>
                <c:pt idx="47">
                  <c:v>12</c:v>
                </c:pt>
                <c:pt idx="48">
                  <c:v>15</c:v>
                </c:pt>
                <c:pt idx="49">
                  <c:v>10</c:v>
                </c:pt>
                <c:pt idx="50">
                  <c:v>9</c:v>
                </c:pt>
                <c:pt idx="51">
                  <c:v>10</c:v>
                </c:pt>
                <c:pt idx="52">
                  <c:v>14</c:v>
                </c:pt>
                <c:pt idx="53">
                  <c:v>13</c:v>
                </c:pt>
                <c:pt idx="54">
                  <c:v>8</c:v>
                </c:pt>
                <c:pt idx="55">
                  <c:v>5</c:v>
                </c:pt>
                <c:pt idx="56">
                  <c:v>8</c:v>
                </c:pt>
                <c:pt idx="57">
                  <c:v>14</c:v>
                </c:pt>
                <c:pt idx="58">
                  <c:v>5</c:v>
                </c:pt>
                <c:pt idx="59">
                  <c:v>7</c:v>
                </c:pt>
                <c:pt idx="60">
                  <c:v>9</c:v>
                </c:pt>
                <c:pt idx="61">
                  <c:v>5</c:v>
                </c:pt>
                <c:pt idx="62">
                  <c:v>10</c:v>
                </c:pt>
                <c:pt idx="63">
                  <c:v>5</c:v>
                </c:pt>
                <c:pt idx="64">
                  <c:v>8</c:v>
                </c:pt>
                <c:pt idx="65">
                  <c:v>8</c:v>
                </c:pt>
                <c:pt idx="66">
                  <c:v>6</c:v>
                </c:pt>
                <c:pt idx="67">
                  <c:v>7</c:v>
                </c:pt>
                <c:pt idx="68">
                  <c:v>8</c:v>
                </c:pt>
                <c:pt idx="69">
                  <c:v>5</c:v>
                </c:pt>
                <c:pt idx="70">
                  <c:v>5</c:v>
                </c:pt>
                <c:pt idx="71">
                  <c:v>10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9</c:v>
                </c:pt>
                <c:pt idx="76">
                  <c:v>5</c:v>
                </c:pt>
                <c:pt idx="77">
                  <c:v>10</c:v>
                </c:pt>
                <c:pt idx="78">
                  <c:v>6</c:v>
                </c:pt>
                <c:pt idx="79">
                  <c:v>6</c:v>
                </c:pt>
                <c:pt idx="80">
                  <c:v>4</c:v>
                </c:pt>
                <c:pt idx="81">
                  <c:v>7</c:v>
                </c:pt>
                <c:pt idx="82">
                  <c:v>7</c:v>
                </c:pt>
                <c:pt idx="83">
                  <c:v>5</c:v>
                </c:pt>
                <c:pt idx="84">
                  <c:v>10</c:v>
                </c:pt>
                <c:pt idx="85">
                  <c:v>7</c:v>
                </c:pt>
                <c:pt idx="86">
                  <c:v>8</c:v>
                </c:pt>
                <c:pt idx="87">
                  <c:v>6</c:v>
                </c:pt>
                <c:pt idx="88">
                  <c:v>9</c:v>
                </c:pt>
                <c:pt idx="89">
                  <c:v>5</c:v>
                </c:pt>
                <c:pt idx="90">
                  <c:v>5</c:v>
                </c:pt>
                <c:pt idx="91">
                  <c:v>8</c:v>
                </c:pt>
                <c:pt idx="92">
                  <c:v>4</c:v>
                </c:pt>
                <c:pt idx="93">
                  <c:v>6</c:v>
                </c:pt>
                <c:pt idx="94">
                  <c:v>2</c:v>
                </c:pt>
                <c:pt idx="95">
                  <c:v>3</c:v>
                </c:pt>
                <c:pt idx="96">
                  <c:v>5</c:v>
                </c:pt>
                <c:pt idx="97">
                  <c:v>6</c:v>
                </c:pt>
                <c:pt idx="98">
                  <c:v>6</c:v>
                </c:pt>
                <c:pt idx="99">
                  <c:v>8</c:v>
                </c:pt>
                <c:pt idx="100">
                  <c:v>7</c:v>
                </c:pt>
                <c:pt idx="101">
                  <c:v>6</c:v>
                </c:pt>
                <c:pt idx="102">
                  <c:v>6</c:v>
                </c:pt>
                <c:pt idx="103">
                  <c:v>4</c:v>
                </c:pt>
                <c:pt idx="104">
                  <c:v>14</c:v>
                </c:pt>
                <c:pt idx="10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2-42E5-AF39-B17783372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239731824"/>
        <c:axId val="83495056"/>
      </c:areaChart>
      <c:dateAx>
        <c:axId val="23973182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95056"/>
        <c:crosses val="autoZero"/>
        <c:auto val="1"/>
        <c:lblOffset val="100"/>
        <c:baseTimeUnit val="days"/>
      </c:dateAx>
      <c:valAx>
        <c:axId val="834950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9731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CA" dirty="0"/>
              <a:t>No. of trust set transactions- Address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'no. of transactions'!$B$1</c:f>
              <c:strCache>
                <c:ptCount val="1"/>
                <c:pt idx="0">
                  <c:v>No. of trustset transactions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numRef>
              <c:f>'no. of transactions'!$A$2:$A$108</c:f>
              <c:numCache>
                <c:formatCode>yyyy\-mm\-dd</c:formatCode>
                <c:ptCount val="107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44047</c:v>
                </c:pt>
                <c:pt idx="4">
                  <c:v>44048</c:v>
                </c:pt>
                <c:pt idx="5">
                  <c:v>44049</c:v>
                </c:pt>
                <c:pt idx="6">
                  <c:v>44050</c:v>
                </c:pt>
                <c:pt idx="7">
                  <c:v>44051</c:v>
                </c:pt>
                <c:pt idx="8">
                  <c:v>44052</c:v>
                </c:pt>
                <c:pt idx="9">
                  <c:v>44053</c:v>
                </c:pt>
                <c:pt idx="10">
                  <c:v>44054</c:v>
                </c:pt>
                <c:pt idx="11">
                  <c:v>44055</c:v>
                </c:pt>
                <c:pt idx="12">
                  <c:v>44056</c:v>
                </c:pt>
                <c:pt idx="13">
                  <c:v>44057</c:v>
                </c:pt>
                <c:pt idx="14">
                  <c:v>44058</c:v>
                </c:pt>
                <c:pt idx="15">
                  <c:v>44059</c:v>
                </c:pt>
                <c:pt idx="16">
                  <c:v>44060</c:v>
                </c:pt>
                <c:pt idx="17">
                  <c:v>44061</c:v>
                </c:pt>
                <c:pt idx="18">
                  <c:v>44062</c:v>
                </c:pt>
                <c:pt idx="19">
                  <c:v>44063</c:v>
                </c:pt>
                <c:pt idx="20">
                  <c:v>44064</c:v>
                </c:pt>
                <c:pt idx="21">
                  <c:v>44065</c:v>
                </c:pt>
                <c:pt idx="22">
                  <c:v>44066</c:v>
                </c:pt>
                <c:pt idx="23">
                  <c:v>44067</c:v>
                </c:pt>
                <c:pt idx="24">
                  <c:v>44068</c:v>
                </c:pt>
                <c:pt idx="25">
                  <c:v>44069</c:v>
                </c:pt>
                <c:pt idx="26">
                  <c:v>44070</c:v>
                </c:pt>
                <c:pt idx="27">
                  <c:v>44071</c:v>
                </c:pt>
                <c:pt idx="28">
                  <c:v>44072</c:v>
                </c:pt>
                <c:pt idx="29">
                  <c:v>44073</c:v>
                </c:pt>
                <c:pt idx="30">
                  <c:v>44074</c:v>
                </c:pt>
                <c:pt idx="31">
                  <c:v>44075</c:v>
                </c:pt>
                <c:pt idx="32">
                  <c:v>44076</c:v>
                </c:pt>
                <c:pt idx="33">
                  <c:v>44077</c:v>
                </c:pt>
                <c:pt idx="34">
                  <c:v>44078</c:v>
                </c:pt>
                <c:pt idx="35">
                  <c:v>44079</c:v>
                </c:pt>
                <c:pt idx="36">
                  <c:v>44080</c:v>
                </c:pt>
                <c:pt idx="37">
                  <c:v>44081</c:v>
                </c:pt>
                <c:pt idx="38">
                  <c:v>44082</c:v>
                </c:pt>
                <c:pt idx="39">
                  <c:v>44083</c:v>
                </c:pt>
                <c:pt idx="40">
                  <c:v>44084</c:v>
                </c:pt>
                <c:pt idx="41">
                  <c:v>44085</c:v>
                </c:pt>
                <c:pt idx="42">
                  <c:v>44086</c:v>
                </c:pt>
                <c:pt idx="43">
                  <c:v>44087</c:v>
                </c:pt>
                <c:pt idx="44">
                  <c:v>44088</c:v>
                </c:pt>
                <c:pt idx="45">
                  <c:v>44089</c:v>
                </c:pt>
                <c:pt idx="46">
                  <c:v>44090</c:v>
                </c:pt>
                <c:pt idx="47">
                  <c:v>44091</c:v>
                </c:pt>
                <c:pt idx="48">
                  <c:v>44092</c:v>
                </c:pt>
                <c:pt idx="49">
                  <c:v>44093</c:v>
                </c:pt>
                <c:pt idx="50">
                  <c:v>44094</c:v>
                </c:pt>
                <c:pt idx="51">
                  <c:v>44095</c:v>
                </c:pt>
                <c:pt idx="52">
                  <c:v>44096</c:v>
                </c:pt>
                <c:pt idx="53">
                  <c:v>44097</c:v>
                </c:pt>
                <c:pt idx="54">
                  <c:v>44098</c:v>
                </c:pt>
                <c:pt idx="55">
                  <c:v>44099</c:v>
                </c:pt>
                <c:pt idx="56">
                  <c:v>44100</c:v>
                </c:pt>
                <c:pt idx="57">
                  <c:v>44101</c:v>
                </c:pt>
                <c:pt idx="58">
                  <c:v>44102</c:v>
                </c:pt>
                <c:pt idx="59">
                  <c:v>44103</c:v>
                </c:pt>
                <c:pt idx="60">
                  <c:v>44104</c:v>
                </c:pt>
                <c:pt idx="61">
                  <c:v>44105</c:v>
                </c:pt>
                <c:pt idx="62">
                  <c:v>44106</c:v>
                </c:pt>
                <c:pt idx="63">
                  <c:v>44107</c:v>
                </c:pt>
                <c:pt idx="64">
                  <c:v>44108</c:v>
                </c:pt>
                <c:pt idx="65">
                  <c:v>44109</c:v>
                </c:pt>
                <c:pt idx="66">
                  <c:v>44110</c:v>
                </c:pt>
                <c:pt idx="67">
                  <c:v>44111</c:v>
                </c:pt>
                <c:pt idx="68">
                  <c:v>44112</c:v>
                </c:pt>
                <c:pt idx="69">
                  <c:v>44113</c:v>
                </c:pt>
                <c:pt idx="70">
                  <c:v>44114</c:v>
                </c:pt>
                <c:pt idx="71">
                  <c:v>44115</c:v>
                </c:pt>
                <c:pt idx="72">
                  <c:v>44116</c:v>
                </c:pt>
                <c:pt idx="73">
                  <c:v>44117</c:v>
                </c:pt>
                <c:pt idx="74">
                  <c:v>44118</c:v>
                </c:pt>
                <c:pt idx="75">
                  <c:v>44119</c:v>
                </c:pt>
                <c:pt idx="76">
                  <c:v>44120</c:v>
                </c:pt>
                <c:pt idx="77">
                  <c:v>44121</c:v>
                </c:pt>
                <c:pt idx="78">
                  <c:v>44122</c:v>
                </c:pt>
                <c:pt idx="79">
                  <c:v>44123</c:v>
                </c:pt>
                <c:pt idx="80">
                  <c:v>44124</c:v>
                </c:pt>
                <c:pt idx="81">
                  <c:v>44125</c:v>
                </c:pt>
                <c:pt idx="82">
                  <c:v>44126</c:v>
                </c:pt>
                <c:pt idx="83">
                  <c:v>44127</c:v>
                </c:pt>
                <c:pt idx="84">
                  <c:v>44128</c:v>
                </c:pt>
                <c:pt idx="85">
                  <c:v>44129</c:v>
                </c:pt>
                <c:pt idx="86">
                  <c:v>44130</c:v>
                </c:pt>
                <c:pt idx="87">
                  <c:v>44131</c:v>
                </c:pt>
                <c:pt idx="88">
                  <c:v>44132</c:v>
                </c:pt>
                <c:pt idx="89">
                  <c:v>44133</c:v>
                </c:pt>
                <c:pt idx="90">
                  <c:v>44134</c:v>
                </c:pt>
                <c:pt idx="91">
                  <c:v>44135</c:v>
                </c:pt>
                <c:pt idx="92">
                  <c:v>44136</c:v>
                </c:pt>
                <c:pt idx="93">
                  <c:v>44137</c:v>
                </c:pt>
                <c:pt idx="94">
                  <c:v>44138</c:v>
                </c:pt>
                <c:pt idx="95">
                  <c:v>44139</c:v>
                </c:pt>
                <c:pt idx="96">
                  <c:v>44140</c:v>
                </c:pt>
                <c:pt idx="97">
                  <c:v>44141</c:v>
                </c:pt>
                <c:pt idx="98">
                  <c:v>44142</c:v>
                </c:pt>
                <c:pt idx="99">
                  <c:v>44143</c:v>
                </c:pt>
                <c:pt idx="100">
                  <c:v>44144</c:v>
                </c:pt>
                <c:pt idx="101">
                  <c:v>44145</c:v>
                </c:pt>
                <c:pt idx="102">
                  <c:v>44146</c:v>
                </c:pt>
                <c:pt idx="103">
                  <c:v>44147</c:v>
                </c:pt>
                <c:pt idx="104">
                  <c:v>44148</c:v>
                </c:pt>
                <c:pt idx="105">
                  <c:v>44149</c:v>
                </c:pt>
                <c:pt idx="106">
                  <c:v>44150</c:v>
                </c:pt>
              </c:numCache>
            </c:numRef>
          </c:cat>
          <c:val>
            <c:numRef>
              <c:f>'no. of transactions'!$B$2:$B$108</c:f>
              <c:numCache>
                <c:formatCode>General</c:formatCode>
                <c:ptCount val="107"/>
                <c:pt idx="0">
                  <c:v>10</c:v>
                </c:pt>
                <c:pt idx="1">
                  <c:v>11</c:v>
                </c:pt>
                <c:pt idx="2">
                  <c:v>13</c:v>
                </c:pt>
                <c:pt idx="3">
                  <c:v>19</c:v>
                </c:pt>
                <c:pt idx="4">
                  <c:v>17</c:v>
                </c:pt>
                <c:pt idx="5">
                  <c:v>7</c:v>
                </c:pt>
                <c:pt idx="6">
                  <c:v>11</c:v>
                </c:pt>
                <c:pt idx="7">
                  <c:v>18</c:v>
                </c:pt>
                <c:pt idx="8">
                  <c:v>14</c:v>
                </c:pt>
                <c:pt idx="9">
                  <c:v>12</c:v>
                </c:pt>
                <c:pt idx="10">
                  <c:v>5</c:v>
                </c:pt>
                <c:pt idx="11">
                  <c:v>22</c:v>
                </c:pt>
                <c:pt idx="12">
                  <c:v>12</c:v>
                </c:pt>
                <c:pt idx="13">
                  <c:v>6</c:v>
                </c:pt>
                <c:pt idx="14">
                  <c:v>9</c:v>
                </c:pt>
                <c:pt idx="15">
                  <c:v>19</c:v>
                </c:pt>
                <c:pt idx="16">
                  <c:v>10</c:v>
                </c:pt>
                <c:pt idx="17">
                  <c:v>13</c:v>
                </c:pt>
                <c:pt idx="18">
                  <c:v>22</c:v>
                </c:pt>
                <c:pt idx="19">
                  <c:v>12</c:v>
                </c:pt>
                <c:pt idx="20">
                  <c:v>25</c:v>
                </c:pt>
                <c:pt idx="21">
                  <c:v>39</c:v>
                </c:pt>
                <c:pt idx="22">
                  <c:v>42</c:v>
                </c:pt>
                <c:pt idx="23">
                  <c:v>51</c:v>
                </c:pt>
                <c:pt idx="24">
                  <c:v>19</c:v>
                </c:pt>
                <c:pt idx="25">
                  <c:v>19</c:v>
                </c:pt>
                <c:pt idx="26">
                  <c:v>21</c:v>
                </c:pt>
                <c:pt idx="27">
                  <c:v>48</c:v>
                </c:pt>
                <c:pt idx="28">
                  <c:v>46</c:v>
                </c:pt>
                <c:pt idx="29">
                  <c:v>43</c:v>
                </c:pt>
                <c:pt idx="30">
                  <c:v>53</c:v>
                </c:pt>
                <c:pt idx="31">
                  <c:v>41</c:v>
                </c:pt>
                <c:pt idx="32">
                  <c:v>28</c:v>
                </c:pt>
                <c:pt idx="33">
                  <c:v>21</c:v>
                </c:pt>
                <c:pt idx="34">
                  <c:v>27</c:v>
                </c:pt>
                <c:pt idx="35">
                  <c:v>12</c:v>
                </c:pt>
                <c:pt idx="36">
                  <c:v>28</c:v>
                </c:pt>
                <c:pt idx="37">
                  <c:v>19</c:v>
                </c:pt>
                <c:pt idx="38">
                  <c:v>5</c:v>
                </c:pt>
                <c:pt idx="39">
                  <c:v>20</c:v>
                </c:pt>
                <c:pt idx="40">
                  <c:v>8</c:v>
                </c:pt>
                <c:pt idx="41">
                  <c:v>17</c:v>
                </c:pt>
                <c:pt idx="42">
                  <c:v>12</c:v>
                </c:pt>
                <c:pt idx="43">
                  <c:v>14</c:v>
                </c:pt>
                <c:pt idx="44">
                  <c:v>13</c:v>
                </c:pt>
                <c:pt idx="45">
                  <c:v>15</c:v>
                </c:pt>
                <c:pt idx="46">
                  <c:v>9</c:v>
                </c:pt>
                <c:pt idx="47">
                  <c:v>19</c:v>
                </c:pt>
                <c:pt idx="48">
                  <c:v>16</c:v>
                </c:pt>
                <c:pt idx="49">
                  <c:v>11</c:v>
                </c:pt>
                <c:pt idx="50">
                  <c:v>10</c:v>
                </c:pt>
                <c:pt idx="51">
                  <c:v>14</c:v>
                </c:pt>
                <c:pt idx="52">
                  <c:v>14</c:v>
                </c:pt>
                <c:pt idx="53">
                  <c:v>12</c:v>
                </c:pt>
                <c:pt idx="54">
                  <c:v>17</c:v>
                </c:pt>
                <c:pt idx="55">
                  <c:v>6</c:v>
                </c:pt>
                <c:pt idx="56">
                  <c:v>7</c:v>
                </c:pt>
                <c:pt idx="57">
                  <c:v>9</c:v>
                </c:pt>
                <c:pt idx="58">
                  <c:v>18</c:v>
                </c:pt>
                <c:pt idx="59">
                  <c:v>12</c:v>
                </c:pt>
                <c:pt idx="60">
                  <c:v>5</c:v>
                </c:pt>
                <c:pt idx="61">
                  <c:v>8</c:v>
                </c:pt>
                <c:pt idx="62">
                  <c:v>6</c:v>
                </c:pt>
                <c:pt idx="63">
                  <c:v>11</c:v>
                </c:pt>
                <c:pt idx="64">
                  <c:v>2</c:v>
                </c:pt>
                <c:pt idx="65">
                  <c:v>5</c:v>
                </c:pt>
                <c:pt idx="66">
                  <c:v>27</c:v>
                </c:pt>
                <c:pt idx="67">
                  <c:v>1</c:v>
                </c:pt>
                <c:pt idx="68">
                  <c:v>6</c:v>
                </c:pt>
                <c:pt idx="69">
                  <c:v>4</c:v>
                </c:pt>
                <c:pt idx="70">
                  <c:v>7</c:v>
                </c:pt>
                <c:pt idx="71">
                  <c:v>2</c:v>
                </c:pt>
                <c:pt idx="72">
                  <c:v>20</c:v>
                </c:pt>
                <c:pt idx="73">
                  <c:v>9</c:v>
                </c:pt>
                <c:pt idx="74">
                  <c:v>10</c:v>
                </c:pt>
                <c:pt idx="75">
                  <c:v>6</c:v>
                </c:pt>
                <c:pt idx="76">
                  <c:v>9</c:v>
                </c:pt>
                <c:pt idx="77">
                  <c:v>7</c:v>
                </c:pt>
                <c:pt idx="78">
                  <c:v>11</c:v>
                </c:pt>
                <c:pt idx="79">
                  <c:v>9</c:v>
                </c:pt>
                <c:pt idx="80">
                  <c:v>5</c:v>
                </c:pt>
                <c:pt idx="81">
                  <c:v>14</c:v>
                </c:pt>
                <c:pt idx="82">
                  <c:v>21</c:v>
                </c:pt>
                <c:pt idx="83">
                  <c:v>11</c:v>
                </c:pt>
                <c:pt idx="84">
                  <c:v>18</c:v>
                </c:pt>
                <c:pt idx="85">
                  <c:v>11</c:v>
                </c:pt>
                <c:pt idx="86">
                  <c:v>7</c:v>
                </c:pt>
                <c:pt idx="87">
                  <c:v>26</c:v>
                </c:pt>
                <c:pt idx="88">
                  <c:v>9</c:v>
                </c:pt>
                <c:pt idx="89">
                  <c:v>13</c:v>
                </c:pt>
                <c:pt idx="90">
                  <c:v>5</c:v>
                </c:pt>
                <c:pt idx="91">
                  <c:v>10</c:v>
                </c:pt>
                <c:pt idx="92">
                  <c:v>14</c:v>
                </c:pt>
                <c:pt idx="93">
                  <c:v>5</c:v>
                </c:pt>
                <c:pt idx="94">
                  <c:v>9</c:v>
                </c:pt>
                <c:pt idx="95">
                  <c:v>8</c:v>
                </c:pt>
                <c:pt idx="96">
                  <c:v>14</c:v>
                </c:pt>
                <c:pt idx="97">
                  <c:v>15</c:v>
                </c:pt>
                <c:pt idx="98">
                  <c:v>11</c:v>
                </c:pt>
                <c:pt idx="99">
                  <c:v>13</c:v>
                </c:pt>
                <c:pt idx="100">
                  <c:v>8</c:v>
                </c:pt>
                <c:pt idx="101">
                  <c:v>17</c:v>
                </c:pt>
                <c:pt idx="102">
                  <c:v>5</c:v>
                </c:pt>
                <c:pt idx="103">
                  <c:v>18</c:v>
                </c:pt>
                <c:pt idx="104">
                  <c:v>13</c:v>
                </c:pt>
                <c:pt idx="105">
                  <c:v>16</c:v>
                </c:pt>
                <c:pt idx="10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4-4361-9072-381BA1852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648528672"/>
        <c:axId val="509387168"/>
      </c:areaChart>
      <c:dateAx>
        <c:axId val="648528672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387168"/>
        <c:crosses val="autoZero"/>
        <c:auto val="1"/>
        <c:lblOffset val="100"/>
        <c:baseTimeUnit val="days"/>
      </c:dateAx>
      <c:valAx>
        <c:axId val="50938716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528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CA" dirty="0"/>
              <a:t>No. of trust set transactions-Address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'no. of transactions'!$B$1</c:f>
              <c:strCache>
                <c:ptCount val="1"/>
                <c:pt idx="0">
                  <c:v>No. of trustset transactions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cat>
            <c:numRef>
              <c:f>'no. of transactions'!$A$2:$A$108</c:f>
              <c:numCache>
                <c:formatCode>yyyy\-mm\-dd</c:formatCode>
                <c:ptCount val="107"/>
                <c:pt idx="0">
                  <c:v>44044</c:v>
                </c:pt>
                <c:pt idx="1">
                  <c:v>44045</c:v>
                </c:pt>
                <c:pt idx="2">
                  <c:v>44046</c:v>
                </c:pt>
                <c:pt idx="3">
                  <c:v>44047</c:v>
                </c:pt>
                <c:pt idx="4">
                  <c:v>44048</c:v>
                </c:pt>
                <c:pt idx="5">
                  <c:v>44049</c:v>
                </c:pt>
                <c:pt idx="6">
                  <c:v>44050</c:v>
                </c:pt>
                <c:pt idx="7">
                  <c:v>44051</c:v>
                </c:pt>
                <c:pt idx="8">
                  <c:v>44052</c:v>
                </c:pt>
                <c:pt idx="9">
                  <c:v>44053</c:v>
                </c:pt>
                <c:pt idx="10">
                  <c:v>44054</c:v>
                </c:pt>
                <c:pt idx="11">
                  <c:v>44055</c:v>
                </c:pt>
                <c:pt idx="12">
                  <c:v>44056</c:v>
                </c:pt>
                <c:pt idx="13">
                  <c:v>44057</c:v>
                </c:pt>
                <c:pt idx="14">
                  <c:v>44058</c:v>
                </c:pt>
                <c:pt idx="15">
                  <c:v>44059</c:v>
                </c:pt>
                <c:pt idx="16">
                  <c:v>44060</c:v>
                </c:pt>
                <c:pt idx="17">
                  <c:v>44061</c:v>
                </c:pt>
                <c:pt idx="18">
                  <c:v>44062</c:v>
                </c:pt>
                <c:pt idx="19">
                  <c:v>44063</c:v>
                </c:pt>
                <c:pt idx="20">
                  <c:v>44064</c:v>
                </c:pt>
                <c:pt idx="21">
                  <c:v>44065</c:v>
                </c:pt>
                <c:pt idx="22">
                  <c:v>44066</c:v>
                </c:pt>
                <c:pt idx="23">
                  <c:v>44067</c:v>
                </c:pt>
                <c:pt idx="24">
                  <c:v>44068</c:v>
                </c:pt>
                <c:pt idx="25">
                  <c:v>44069</c:v>
                </c:pt>
                <c:pt idx="26">
                  <c:v>44070</c:v>
                </c:pt>
                <c:pt idx="27">
                  <c:v>44071</c:v>
                </c:pt>
                <c:pt idx="28">
                  <c:v>44072</c:v>
                </c:pt>
                <c:pt idx="29">
                  <c:v>44073</c:v>
                </c:pt>
                <c:pt idx="30">
                  <c:v>44074</c:v>
                </c:pt>
                <c:pt idx="31">
                  <c:v>44075</c:v>
                </c:pt>
                <c:pt idx="32">
                  <c:v>44076</c:v>
                </c:pt>
                <c:pt idx="33">
                  <c:v>44077</c:v>
                </c:pt>
                <c:pt idx="34">
                  <c:v>44078</c:v>
                </c:pt>
                <c:pt idx="35">
                  <c:v>44079</c:v>
                </c:pt>
                <c:pt idx="36">
                  <c:v>44080</c:v>
                </c:pt>
                <c:pt idx="37">
                  <c:v>44081</c:v>
                </c:pt>
                <c:pt idx="38">
                  <c:v>44082</c:v>
                </c:pt>
                <c:pt idx="39">
                  <c:v>44083</c:v>
                </c:pt>
                <c:pt idx="40">
                  <c:v>44084</c:v>
                </c:pt>
                <c:pt idx="41">
                  <c:v>44085</c:v>
                </c:pt>
                <c:pt idx="42">
                  <c:v>44086</c:v>
                </c:pt>
                <c:pt idx="43">
                  <c:v>44087</c:v>
                </c:pt>
                <c:pt idx="44">
                  <c:v>44088</c:v>
                </c:pt>
                <c:pt idx="45">
                  <c:v>44089</c:v>
                </c:pt>
                <c:pt idx="46">
                  <c:v>44090</c:v>
                </c:pt>
                <c:pt idx="47">
                  <c:v>44091</c:v>
                </c:pt>
                <c:pt idx="48">
                  <c:v>44092</c:v>
                </c:pt>
                <c:pt idx="49">
                  <c:v>44093</c:v>
                </c:pt>
                <c:pt idx="50">
                  <c:v>44094</c:v>
                </c:pt>
                <c:pt idx="51">
                  <c:v>44095</c:v>
                </c:pt>
                <c:pt idx="52">
                  <c:v>44096</c:v>
                </c:pt>
                <c:pt idx="53">
                  <c:v>44097</c:v>
                </c:pt>
                <c:pt idx="54">
                  <c:v>44098</c:v>
                </c:pt>
                <c:pt idx="55">
                  <c:v>44099</c:v>
                </c:pt>
                <c:pt idx="56">
                  <c:v>44100</c:v>
                </c:pt>
                <c:pt idx="57">
                  <c:v>44101</c:v>
                </c:pt>
                <c:pt idx="58">
                  <c:v>44102</c:v>
                </c:pt>
                <c:pt idx="59">
                  <c:v>44103</c:v>
                </c:pt>
                <c:pt idx="60">
                  <c:v>44104</c:v>
                </c:pt>
                <c:pt idx="61">
                  <c:v>44105</c:v>
                </c:pt>
                <c:pt idx="62">
                  <c:v>44106</c:v>
                </c:pt>
                <c:pt idx="63">
                  <c:v>44107</c:v>
                </c:pt>
                <c:pt idx="64">
                  <c:v>44108</c:v>
                </c:pt>
                <c:pt idx="65">
                  <c:v>44109</c:v>
                </c:pt>
                <c:pt idx="66">
                  <c:v>44110</c:v>
                </c:pt>
                <c:pt idx="67">
                  <c:v>44111</c:v>
                </c:pt>
                <c:pt idx="68">
                  <c:v>44112</c:v>
                </c:pt>
                <c:pt idx="69">
                  <c:v>44113</c:v>
                </c:pt>
                <c:pt idx="70">
                  <c:v>44114</c:v>
                </c:pt>
                <c:pt idx="71">
                  <c:v>44115</c:v>
                </c:pt>
                <c:pt idx="72">
                  <c:v>44116</c:v>
                </c:pt>
                <c:pt idx="73">
                  <c:v>44117</c:v>
                </c:pt>
                <c:pt idx="74">
                  <c:v>44118</c:v>
                </c:pt>
                <c:pt idx="75">
                  <c:v>44119</c:v>
                </c:pt>
                <c:pt idx="76">
                  <c:v>44120</c:v>
                </c:pt>
                <c:pt idx="77">
                  <c:v>44121</c:v>
                </c:pt>
                <c:pt idx="78">
                  <c:v>44122</c:v>
                </c:pt>
                <c:pt idx="79">
                  <c:v>44123</c:v>
                </c:pt>
                <c:pt idx="80">
                  <c:v>44124</c:v>
                </c:pt>
                <c:pt idx="81">
                  <c:v>44125</c:v>
                </c:pt>
                <c:pt idx="82">
                  <c:v>44126</c:v>
                </c:pt>
                <c:pt idx="83">
                  <c:v>44127</c:v>
                </c:pt>
                <c:pt idx="84">
                  <c:v>44128</c:v>
                </c:pt>
                <c:pt idx="85">
                  <c:v>44129</c:v>
                </c:pt>
                <c:pt idx="86">
                  <c:v>44130</c:v>
                </c:pt>
                <c:pt idx="87">
                  <c:v>44131</c:v>
                </c:pt>
                <c:pt idx="88">
                  <c:v>44132</c:v>
                </c:pt>
                <c:pt idx="89">
                  <c:v>44133</c:v>
                </c:pt>
                <c:pt idx="90">
                  <c:v>44134</c:v>
                </c:pt>
                <c:pt idx="91">
                  <c:v>44135</c:v>
                </c:pt>
                <c:pt idx="92">
                  <c:v>44136</c:v>
                </c:pt>
                <c:pt idx="93">
                  <c:v>44137</c:v>
                </c:pt>
                <c:pt idx="94">
                  <c:v>44138</c:v>
                </c:pt>
                <c:pt idx="95">
                  <c:v>44139</c:v>
                </c:pt>
                <c:pt idx="96">
                  <c:v>44140</c:v>
                </c:pt>
                <c:pt idx="97">
                  <c:v>44141</c:v>
                </c:pt>
                <c:pt idx="98">
                  <c:v>44142</c:v>
                </c:pt>
                <c:pt idx="99">
                  <c:v>44143</c:v>
                </c:pt>
                <c:pt idx="100">
                  <c:v>44144</c:v>
                </c:pt>
                <c:pt idx="101">
                  <c:v>44145</c:v>
                </c:pt>
                <c:pt idx="102">
                  <c:v>44146</c:v>
                </c:pt>
                <c:pt idx="103">
                  <c:v>44147</c:v>
                </c:pt>
                <c:pt idx="104">
                  <c:v>44148</c:v>
                </c:pt>
                <c:pt idx="105">
                  <c:v>44149</c:v>
                </c:pt>
                <c:pt idx="106">
                  <c:v>44150</c:v>
                </c:pt>
              </c:numCache>
            </c:numRef>
          </c:cat>
          <c:val>
            <c:numRef>
              <c:f>'no. of transactions'!$B$2:$B$108</c:f>
              <c:numCache>
                <c:formatCode>General</c:formatCode>
                <c:ptCount val="107"/>
                <c:pt idx="0">
                  <c:v>11</c:v>
                </c:pt>
                <c:pt idx="1">
                  <c:v>12</c:v>
                </c:pt>
                <c:pt idx="2">
                  <c:v>32</c:v>
                </c:pt>
                <c:pt idx="3">
                  <c:v>15</c:v>
                </c:pt>
                <c:pt idx="4">
                  <c:v>17</c:v>
                </c:pt>
                <c:pt idx="5">
                  <c:v>11</c:v>
                </c:pt>
                <c:pt idx="6">
                  <c:v>9</c:v>
                </c:pt>
                <c:pt idx="7">
                  <c:v>17</c:v>
                </c:pt>
                <c:pt idx="8">
                  <c:v>3</c:v>
                </c:pt>
                <c:pt idx="9">
                  <c:v>24</c:v>
                </c:pt>
                <c:pt idx="10">
                  <c:v>7</c:v>
                </c:pt>
                <c:pt idx="11">
                  <c:v>12</c:v>
                </c:pt>
                <c:pt idx="12">
                  <c:v>11</c:v>
                </c:pt>
                <c:pt idx="13">
                  <c:v>6</c:v>
                </c:pt>
                <c:pt idx="14">
                  <c:v>10</c:v>
                </c:pt>
                <c:pt idx="15">
                  <c:v>9</c:v>
                </c:pt>
                <c:pt idx="16">
                  <c:v>16</c:v>
                </c:pt>
                <c:pt idx="17">
                  <c:v>15</c:v>
                </c:pt>
                <c:pt idx="18">
                  <c:v>11</c:v>
                </c:pt>
                <c:pt idx="19">
                  <c:v>9</c:v>
                </c:pt>
                <c:pt idx="20">
                  <c:v>23</c:v>
                </c:pt>
                <c:pt idx="21">
                  <c:v>19</c:v>
                </c:pt>
                <c:pt idx="22">
                  <c:v>35</c:v>
                </c:pt>
                <c:pt idx="23">
                  <c:v>60</c:v>
                </c:pt>
                <c:pt idx="24">
                  <c:v>21</c:v>
                </c:pt>
                <c:pt idx="25">
                  <c:v>12</c:v>
                </c:pt>
                <c:pt idx="26">
                  <c:v>14</c:v>
                </c:pt>
                <c:pt idx="27">
                  <c:v>26</c:v>
                </c:pt>
                <c:pt idx="28">
                  <c:v>16</c:v>
                </c:pt>
                <c:pt idx="29">
                  <c:v>37</c:v>
                </c:pt>
                <c:pt idx="30">
                  <c:v>35</c:v>
                </c:pt>
                <c:pt idx="31">
                  <c:v>25</c:v>
                </c:pt>
                <c:pt idx="32">
                  <c:v>23</c:v>
                </c:pt>
                <c:pt idx="33">
                  <c:v>19</c:v>
                </c:pt>
                <c:pt idx="34">
                  <c:v>25</c:v>
                </c:pt>
                <c:pt idx="35">
                  <c:v>13</c:v>
                </c:pt>
                <c:pt idx="36">
                  <c:v>29</c:v>
                </c:pt>
                <c:pt idx="37">
                  <c:v>19</c:v>
                </c:pt>
                <c:pt idx="38">
                  <c:v>8</c:v>
                </c:pt>
                <c:pt idx="39">
                  <c:v>17</c:v>
                </c:pt>
                <c:pt idx="40">
                  <c:v>17</c:v>
                </c:pt>
                <c:pt idx="41">
                  <c:v>14</c:v>
                </c:pt>
                <c:pt idx="42">
                  <c:v>9</c:v>
                </c:pt>
                <c:pt idx="43">
                  <c:v>11</c:v>
                </c:pt>
                <c:pt idx="44">
                  <c:v>7</c:v>
                </c:pt>
                <c:pt idx="45">
                  <c:v>14</c:v>
                </c:pt>
                <c:pt idx="46">
                  <c:v>16</c:v>
                </c:pt>
                <c:pt idx="47">
                  <c:v>25</c:v>
                </c:pt>
                <c:pt idx="48">
                  <c:v>7</c:v>
                </c:pt>
                <c:pt idx="49">
                  <c:v>4</c:v>
                </c:pt>
                <c:pt idx="50">
                  <c:v>19</c:v>
                </c:pt>
                <c:pt idx="51">
                  <c:v>15</c:v>
                </c:pt>
                <c:pt idx="52">
                  <c:v>14</c:v>
                </c:pt>
                <c:pt idx="53">
                  <c:v>15</c:v>
                </c:pt>
                <c:pt idx="54">
                  <c:v>28</c:v>
                </c:pt>
                <c:pt idx="55">
                  <c:v>8</c:v>
                </c:pt>
                <c:pt idx="56">
                  <c:v>11</c:v>
                </c:pt>
                <c:pt idx="57">
                  <c:v>9</c:v>
                </c:pt>
                <c:pt idx="58">
                  <c:v>19</c:v>
                </c:pt>
                <c:pt idx="59">
                  <c:v>13</c:v>
                </c:pt>
                <c:pt idx="60">
                  <c:v>10</c:v>
                </c:pt>
                <c:pt idx="61">
                  <c:v>9</c:v>
                </c:pt>
                <c:pt idx="62">
                  <c:v>6</c:v>
                </c:pt>
                <c:pt idx="63">
                  <c:v>7</c:v>
                </c:pt>
                <c:pt idx="64">
                  <c:v>8</c:v>
                </c:pt>
                <c:pt idx="65">
                  <c:v>7</c:v>
                </c:pt>
                <c:pt idx="66">
                  <c:v>13</c:v>
                </c:pt>
                <c:pt idx="67">
                  <c:v>3</c:v>
                </c:pt>
                <c:pt idx="68">
                  <c:v>4</c:v>
                </c:pt>
                <c:pt idx="69">
                  <c:v>15</c:v>
                </c:pt>
                <c:pt idx="70">
                  <c:v>6</c:v>
                </c:pt>
                <c:pt idx="71">
                  <c:v>2</c:v>
                </c:pt>
                <c:pt idx="72">
                  <c:v>10</c:v>
                </c:pt>
                <c:pt idx="73">
                  <c:v>8</c:v>
                </c:pt>
                <c:pt idx="74">
                  <c:v>4</c:v>
                </c:pt>
                <c:pt idx="75">
                  <c:v>12</c:v>
                </c:pt>
                <c:pt idx="76">
                  <c:v>4</c:v>
                </c:pt>
                <c:pt idx="77">
                  <c:v>5</c:v>
                </c:pt>
                <c:pt idx="78">
                  <c:v>9</c:v>
                </c:pt>
                <c:pt idx="79">
                  <c:v>14</c:v>
                </c:pt>
                <c:pt idx="80">
                  <c:v>14</c:v>
                </c:pt>
                <c:pt idx="81">
                  <c:v>20</c:v>
                </c:pt>
                <c:pt idx="82">
                  <c:v>14</c:v>
                </c:pt>
                <c:pt idx="83">
                  <c:v>7</c:v>
                </c:pt>
                <c:pt idx="84">
                  <c:v>8</c:v>
                </c:pt>
                <c:pt idx="85">
                  <c:v>7</c:v>
                </c:pt>
                <c:pt idx="86">
                  <c:v>8</c:v>
                </c:pt>
                <c:pt idx="87">
                  <c:v>8</c:v>
                </c:pt>
                <c:pt idx="88">
                  <c:v>5</c:v>
                </c:pt>
                <c:pt idx="89">
                  <c:v>5</c:v>
                </c:pt>
                <c:pt idx="90">
                  <c:v>7</c:v>
                </c:pt>
                <c:pt idx="91">
                  <c:v>21</c:v>
                </c:pt>
                <c:pt idx="92">
                  <c:v>8</c:v>
                </c:pt>
                <c:pt idx="93">
                  <c:v>17</c:v>
                </c:pt>
                <c:pt idx="94">
                  <c:v>8</c:v>
                </c:pt>
                <c:pt idx="95">
                  <c:v>2</c:v>
                </c:pt>
                <c:pt idx="96">
                  <c:v>16</c:v>
                </c:pt>
                <c:pt idx="97">
                  <c:v>27</c:v>
                </c:pt>
                <c:pt idx="98">
                  <c:v>21</c:v>
                </c:pt>
                <c:pt idx="99">
                  <c:v>11</c:v>
                </c:pt>
                <c:pt idx="100">
                  <c:v>22</c:v>
                </c:pt>
                <c:pt idx="101">
                  <c:v>18</c:v>
                </c:pt>
                <c:pt idx="102">
                  <c:v>14</c:v>
                </c:pt>
                <c:pt idx="103">
                  <c:v>14</c:v>
                </c:pt>
                <c:pt idx="104">
                  <c:v>8</c:v>
                </c:pt>
                <c:pt idx="105">
                  <c:v>16</c:v>
                </c:pt>
                <c:pt idx="10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A-43A4-BE69-AEA86A10B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722307360"/>
        <c:axId val="717535360"/>
      </c:areaChart>
      <c:dateAx>
        <c:axId val="722307360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535360"/>
        <c:crosses val="autoZero"/>
        <c:auto val="1"/>
        <c:lblOffset val="100"/>
        <c:baseTimeUnit val="days"/>
      </c:dateAx>
      <c:valAx>
        <c:axId val="7175353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07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8T23:43:33.17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2F17-9C13-4FF8-8BD6-3A235C237F1B}" type="datetime1">
              <a:rPr lang="en-US" smtClean="0"/>
              <a:t>12/9/2020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AB7D-D20A-4BC5-8FB4-E03A91A6BEB4}" type="datetime1">
              <a:rPr lang="en-US" smtClean="0"/>
              <a:t>12/9/2020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F416-BE56-4471-8C55-2237B460D880}" type="datetime1">
              <a:rPr lang="en-US" smtClean="0"/>
              <a:t>12/9/2020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5CC7-9260-40D4-B6F4-C948EDC38CF0}" type="datetime1">
              <a:rPr lang="en-US" smtClean="0"/>
              <a:t>12/9/2020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492-03AE-44F6-9974-66CA00BFB0A5}" type="datetime1">
              <a:rPr lang="en-US" smtClean="0"/>
              <a:t>12/9/2020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5264-B776-4DF4-B788-D669A5B7E426}" type="datetime1">
              <a:rPr lang="en-US" smtClean="0"/>
              <a:t>12/9/2020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98A8-91DA-4A69-89DB-CA41E0DFFF6D}" type="datetime1">
              <a:rPr lang="en-US" smtClean="0"/>
              <a:t>12/9/2020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062A-3BD3-4C60-8B7B-20616DD7C0D9}" type="datetime1">
              <a:rPr lang="en-US" smtClean="0"/>
              <a:t>12/9/2020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9304-441E-4279-97E4-129E6CC6B929}" type="datetime1">
              <a:rPr lang="en-US" smtClean="0"/>
              <a:t>12/9/2020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02FB7DD-2927-45CC-BB6E-01EBD585DF86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../presentation/Professor%20Ethereum%20Ripple%20IOTA.ppt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ripple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wiki.org/wiki/Bitco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bitcoinwiki.org/wiki/Network" TargetMode="External"/><Relationship Id="rId4" Type="http://schemas.openxmlformats.org/officeDocument/2006/relationships/hyperlink" Target="https://en.bitcoinwiki.org/wiki/Ethereu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5" y="667766"/>
            <a:ext cx="5945188" cy="3048000"/>
          </a:xfrm>
        </p:spPr>
        <p:txBody>
          <a:bodyPr/>
          <a:lstStyle/>
          <a:p>
            <a:r>
              <a:rPr lang="en-US" dirty="0"/>
              <a:t>Analysis of Ripple Trust Set Network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6445795" cy="1270453"/>
          </a:xfrm>
        </p:spPr>
        <p:txBody>
          <a:bodyPr/>
          <a:lstStyle/>
          <a:p>
            <a:r>
              <a:rPr lang="en-US" b="1" dirty="0"/>
              <a:t>Rahul (Student)</a:t>
            </a:r>
          </a:p>
          <a:p>
            <a:r>
              <a:rPr lang="en-US" b="1" dirty="0"/>
              <a:t>Amandeep Singh(Student)</a:t>
            </a:r>
          </a:p>
          <a:p>
            <a:r>
              <a:rPr lang="en-US" b="1" dirty="0"/>
              <a:t>Dr. </a:t>
            </a:r>
            <a:r>
              <a:rPr lang="en-US" b="1" dirty="0" err="1"/>
              <a:t>Cüneyt</a:t>
            </a:r>
            <a:r>
              <a:rPr lang="en-US" b="1" dirty="0"/>
              <a:t> </a:t>
            </a:r>
            <a:r>
              <a:rPr lang="en-US" b="1" dirty="0" err="1"/>
              <a:t>Gürcan</a:t>
            </a:r>
            <a:r>
              <a:rPr lang="en-US" b="1" dirty="0"/>
              <a:t> </a:t>
            </a:r>
            <a:r>
              <a:rPr lang="en-US" b="1" dirty="0" err="1"/>
              <a:t>Akçora</a:t>
            </a:r>
            <a:r>
              <a:rPr lang="en-US" b="1" dirty="0"/>
              <a:t> (Professor) 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XRP?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51323"/>
                </a:solidFill>
                <a:effectLst/>
                <a:latin typeface="Open Sans"/>
              </a:rPr>
              <a:t>XRP is a token used for representing the transfer of value across the Ripple Network</a:t>
            </a:r>
          </a:p>
          <a:p>
            <a:endParaRPr lang="en-US" b="0" i="0" dirty="0">
              <a:solidFill>
                <a:srgbClr val="051323"/>
              </a:solidFill>
              <a:effectLst/>
              <a:latin typeface="Open Sans"/>
            </a:endParaRPr>
          </a:p>
          <a:p>
            <a:r>
              <a:rPr lang="en-US" b="0" i="0" dirty="0">
                <a:solidFill>
                  <a:srgbClr val="051323"/>
                </a:solidFill>
                <a:effectLst/>
                <a:latin typeface="Open Sans"/>
              </a:rPr>
              <a:t>The main purpose of XRP is to be a mediator for other - both cryptocurrencies and fiat - exchanges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Used for transaction fees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B542B-F6E9-4D4D-A2EE-C643B9E5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banks support ripple?</a:t>
            </a:r>
          </a:p>
        </p:txBody>
      </p:sp>
      <p:pic>
        <p:nvPicPr>
          <p:cNvPr id="1026" name="Picture 2" descr="Axis Bank | Customer Success | Cloudera">
            <a:extLst>
              <a:ext uri="{FF2B5EF4-FFF2-40B4-BE49-F238E27FC236}">
                <a16:creationId xmlns:a16="http://schemas.microsoft.com/office/drawing/2014/main" id="{6732D6BB-300F-4558-903E-301C240D53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096635"/>
            <a:ext cx="34861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dit Union – Corner Brook Downtown Business Association">
            <a:extLst>
              <a:ext uri="{FF2B5EF4-FFF2-40B4-BE49-F238E27FC236}">
                <a16:creationId xmlns:a16="http://schemas.microsoft.com/office/drawing/2014/main" id="{B2024FE6-AD2C-4824-9B15-1D4B9EA4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92" y="1868034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es Bank - Wikipedia">
            <a:extLst>
              <a:ext uri="{FF2B5EF4-FFF2-40B4-BE49-F238E27FC236}">
                <a16:creationId xmlns:a16="http://schemas.microsoft.com/office/drawing/2014/main" id="{4000CCA6-B9A0-49D4-BD24-FCD47F74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1992994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BC | Westpac Banking Corporation Stock Price">
            <a:extLst>
              <a:ext uri="{FF2B5EF4-FFF2-40B4-BE49-F238E27FC236}">
                <a16:creationId xmlns:a16="http://schemas.microsoft.com/office/drawing/2014/main" id="{E78D9088-D113-415D-8DEC-34352EE24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1" y="4437112"/>
            <a:ext cx="4536504" cy="7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BS partners with clients to design new UBS Financial Services iPhone app |  Financial IT">
            <a:extLst>
              <a:ext uri="{FF2B5EF4-FFF2-40B4-BE49-F238E27FC236}">
                <a16:creationId xmlns:a16="http://schemas.microsoft.com/office/drawing/2014/main" id="{F4C50534-94A8-4CC8-9B1E-17CF2BED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92" y="3809089"/>
            <a:ext cx="3600468" cy="2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2A7C9E-69CB-42F2-A6CA-295DE7D5D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A6DEF-35FA-4674-8B1B-05BE4257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6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Set Transaction</a:t>
            </a:r>
          </a:p>
        </p:txBody>
      </p:sp>
      <p:pic>
        <p:nvPicPr>
          <p:cNvPr id="9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2A7C9E-69CB-42F2-A6CA-295DE7D5D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0D4D240C-60B1-4A85-8A1E-96A2A3EB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187825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Trust Set transactions adds or modifies a trust line linking 2 accounts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Basic trust line: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Agents involved in trust set transaction:</a:t>
            </a:r>
          </a:p>
          <a:p>
            <a:pPr lvl="1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Account: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Lawrence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Issuer: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Kate</a:t>
            </a:r>
          </a:p>
          <a:p>
            <a:pPr lvl="1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Value: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50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Currency: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Euro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549B9-1B68-45AF-919C-136F1639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BEC2-EBE7-42D9-A66B-ADEE72A240CE}"/>
              </a:ext>
            </a:extLst>
          </p:cNvPr>
          <p:cNvSpPr txBox="1"/>
          <p:nvPr/>
        </p:nvSpPr>
        <p:spPr>
          <a:xfrm>
            <a:off x="5526033" y="3046292"/>
            <a:ext cx="124928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Lawrence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648F38C-185F-47D5-A5C9-4FFC457B8EA9}"/>
              </a:ext>
            </a:extLst>
          </p:cNvPr>
          <p:cNvSpPr/>
          <p:nvPr/>
        </p:nvSpPr>
        <p:spPr>
          <a:xfrm>
            <a:off x="6886500" y="3053736"/>
            <a:ext cx="864096" cy="159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30499-33A5-4FF7-9935-2F843EB37127}"/>
              </a:ext>
            </a:extLst>
          </p:cNvPr>
          <p:cNvSpPr txBox="1"/>
          <p:nvPr/>
        </p:nvSpPr>
        <p:spPr>
          <a:xfrm>
            <a:off x="7894612" y="30462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Kate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53EA3E4-6345-4970-9181-80097FF25726}"/>
              </a:ext>
            </a:extLst>
          </p:cNvPr>
          <p:cNvSpPr/>
          <p:nvPr/>
        </p:nvSpPr>
        <p:spPr>
          <a:xfrm>
            <a:off x="8686701" y="3046292"/>
            <a:ext cx="1080120" cy="1666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7A281-D0AA-4287-89D0-41AFB71B2A45}"/>
              </a:ext>
            </a:extLst>
          </p:cNvPr>
          <p:cNvSpPr txBox="1"/>
          <p:nvPr/>
        </p:nvSpPr>
        <p:spPr>
          <a:xfrm>
            <a:off x="9842837" y="30283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David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0EE90-4CB5-4D7F-BB1D-47B3F83501CE}"/>
              </a:ext>
            </a:extLst>
          </p:cNvPr>
          <p:cNvSpPr txBox="1"/>
          <p:nvPr/>
        </p:nvSpPr>
        <p:spPr>
          <a:xfrm>
            <a:off x="7007956" y="2869279"/>
            <a:ext cx="679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 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0701E-7F75-4DD2-ABBB-6C5D814581B3}"/>
              </a:ext>
            </a:extLst>
          </p:cNvPr>
          <p:cNvSpPr txBox="1"/>
          <p:nvPr/>
        </p:nvSpPr>
        <p:spPr>
          <a:xfrm>
            <a:off x="6990931" y="3142636"/>
            <a:ext cx="679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 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59BAB-69B8-422A-BE49-74920B549627}"/>
              </a:ext>
            </a:extLst>
          </p:cNvPr>
          <p:cNvSpPr txBox="1"/>
          <p:nvPr/>
        </p:nvSpPr>
        <p:spPr>
          <a:xfrm>
            <a:off x="8943082" y="3157163"/>
            <a:ext cx="679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 EUR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64CA4-3B15-4CC9-8F15-00D5503BC7CC}"/>
              </a:ext>
            </a:extLst>
          </p:cNvPr>
          <p:cNvSpPr txBox="1"/>
          <p:nvPr/>
        </p:nvSpPr>
        <p:spPr>
          <a:xfrm>
            <a:off x="8974732" y="2825106"/>
            <a:ext cx="679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45 EUR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89B4C7-AF30-4457-9B81-33C51511B5EF}"/>
              </a:ext>
            </a:extLst>
          </p:cNvPr>
          <p:cNvSpPr/>
          <p:nvPr/>
        </p:nvSpPr>
        <p:spPr>
          <a:xfrm>
            <a:off x="5526032" y="2780928"/>
            <a:ext cx="5140379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2A7C9E-69CB-42F2-A6CA-295DE7D5D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2AA39592-388B-4FDB-BE03-1F5B4AF9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5" t="9479" r="665" b="46578"/>
          <a:stretch/>
        </p:blipFill>
        <p:spPr>
          <a:xfrm>
            <a:off x="2395557" y="2118457"/>
            <a:ext cx="8270855" cy="2174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B7BCA1-75CA-48D4-A8F3-D57598A5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7B3C8-734E-4455-A726-55B4CCE6A0A5}"/>
              </a:ext>
            </a:extLst>
          </p:cNvPr>
          <p:cNvSpPr txBox="1"/>
          <p:nvPr/>
        </p:nvSpPr>
        <p:spPr>
          <a:xfrm>
            <a:off x="1629916" y="4180336"/>
            <a:ext cx="39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Sarah sends 50USD to Bob:</a:t>
            </a:r>
          </a:p>
        </p:txBody>
      </p:sp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12F40845-A475-4577-BAE0-E0763105F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55" b="223"/>
          <a:stretch/>
        </p:blipFill>
        <p:spPr>
          <a:xfrm>
            <a:off x="2290070" y="4549668"/>
            <a:ext cx="8270854" cy="2287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3F6E9-8BC2-4D5C-907D-3815CED59BF2}"/>
              </a:ext>
            </a:extLst>
          </p:cNvPr>
          <p:cNvSpPr txBox="1"/>
          <p:nvPr/>
        </p:nvSpPr>
        <p:spPr>
          <a:xfrm>
            <a:off x="1522413" y="1805505"/>
            <a:ext cx="39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Ripple Network: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46D55-5213-43A7-BECA-AC4D89543A67}"/>
              </a:ext>
            </a:extLst>
          </p:cNvPr>
          <p:cNvSpPr txBox="1"/>
          <p:nvPr/>
        </p:nvSpPr>
        <p:spPr>
          <a:xfrm flipH="1">
            <a:off x="8182644" y="402025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1:</a:t>
            </a:r>
            <a:r>
              <a:rPr lang="en-US" dirty="0">
                <a:hlinkClick r:id="rId4" action="ppaction://hlinkpres?slideindex=1&amp;slidetitle="/>
              </a:rPr>
              <a:t> (Adapted from class notes)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B8F69-FD69-4E64-9A09-75E06C024CFF}"/>
              </a:ext>
            </a:extLst>
          </p:cNvPr>
          <p:cNvSpPr txBox="1"/>
          <p:nvPr/>
        </p:nvSpPr>
        <p:spPr>
          <a:xfrm flipH="1">
            <a:off x="7894612" y="648866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2:</a:t>
            </a:r>
            <a:r>
              <a:rPr lang="en-US" dirty="0">
                <a:hlinkClick r:id="rId4" action="ppaction://hlinkpres?slideindex=1&amp;slidetitle="/>
              </a:rPr>
              <a:t>(Adapted from class notes)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11FD-E347-4683-8665-7F90CDC4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Gateways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830AF-CFFB-424A-A16E-D8948BBF0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940" y="2494396"/>
            <a:ext cx="9180511" cy="27450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60207-CC09-44C7-9EBE-D3ED7507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3E118B9-0803-4721-916E-A14758E62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8D66C-CF0C-433E-A060-EBDB9D26F5F7}"/>
              </a:ext>
            </a:extLst>
          </p:cNvPr>
          <p:cNvSpPr txBox="1"/>
          <p:nvPr/>
        </p:nvSpPr>
        <p:spPr>
          <a:xfrm flipH="1">
            <a:off x="4078188" y="5054808"/>
            <a:ext cx="501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3:</a:t>
            </a:r>
            <a:r>
              <a:rPr lang="en-US" dirty="0">
                <a:hlinkClick r:id="rId4"/>
              </a:rPr>
              <a:t>(Adapted from Ripple Labs presentation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AF02-A453-415C-8548-87608D652CF4}"/>
              </a:ext>
            </a:extLst>
          </p:cNvPr>
          <p:cNvSpPr txBox="1"/>
          <p:nvPr/>
        </p:nvSpPr>
        <p:spPr>
          <a:xfrm>
            <a:off x="9906520" y="324433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Kate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AEDA2-923A-44CA-AC0C-8054A22D3397}"/>
              </a:ext>
            </a:extLst>
          </p:cNvPr>
          <p:cNvSpPr txBox="1"/>
          <p:nvPr/>
        </p:nvSpPr>
        <p:spPr>
          <a:xfrm>
            <a:off x="2205980" y="324433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19799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404664"/>
            <a:ext cx="9829799" cy="1219200"/>
          </a:xfrm>
        </p:spPr>
        <p:txBody>
          <a:bodyPr/>
          <a:lstStyle/>
          <a:p>
            <a:r>
              <a:rPr lang="en-US" dirty="0"/>
              <a:t>Goal of Research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51323"/>
                </a:solidFill>
                <a:latin typeface="Open Sans"/>
              </a:rPr>
              <a:t>Understand Ripple Transactions</a:t>
            </a: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Filter Trust set transactions.</a:t>
            </a: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Build Ripple Trust set network graph</a:t>
            </a:r>
          </a:p>
          <a:p>
            <a:r>
              <a:rPr lang="en-US" b="0" i="0" dirty="0">
                <a:solidFill>
                  <a:srgbClr val="051323"/>
                </a:solidFill>
                <a:effectLst/>
                <a:latin typeface="Open Sans"/>
              </a:rPr>
              <a:t>Analyze Graph</a:t>
            </a:r>
            <a:r>
              <a:rPr lang="en-US" dirty="0">
                <a:solidFill>
                  <a:srgbClr val="051323"/>
                </a:solidFill>
                <a:latin typeface="Open Sans"/>
              </a:rPr>
              <a:t>.</a:t>
            </a:r>
          </a:p>
          <a:p>
            <a:r>
              <a:rPr lang="en-US" b="0" i="0" dirty="0">
                <a:solidFill>
                  <a:srgbClr val="051323"/>
                </a:solidFill>
                <a:effectLst/>
                <a:latin typeface="Open Sans"/>
              </a:rPr>
              <a:t>Report interesting points.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62EC3-5989-4F79-AF89-A889040B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Open Sans"/>
              </a:rPr>
              <a:t>The Ripple Data API v2 provides access to information about changes in the XRP Ledger, including transaction history and processed analytical data</a:t>
            </a:r>
            <a:endParaRPr lang="en-US" dirty="0">
              <a:latin typeface="Open Sans"/>
            </a:endParaRP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API used :- </a:t>
            </a:r>
            <a:r>
              <a:rPr lang="en-US" b="1" dirty="0">
                <a:solidFill>
                  <a:srgbClr val="051323"/>
                </a:solidFill>
                <a:latin typeface="Open Sans"/>
              </a:rPr>
              <a:t>https://data.ripple.com/</a:t>
            </a: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Method used:- </a:t>
            </a:r>
            <a:r>
              <a:rPr lang="en-CA" b="1" i="0" dirty="0">
                <a:effectLst/>
                <a:latin typeface="Open Sans"/>
              </a:rPr>
              <a:t>GET /v2/transactions/</a:t>
            </a:r>
            <a:endParaRPr lang="en-US" b="1" dirty="0">
              <a:latin typeface="Open Sans"/>
            </a:endParaRP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Dates included :- </a:t>
            </a:r>
            <a:r>
              <a:rPr lang="en-US" b="1" dirty="0">
                <a:solidFill>
                  <a:srgbClr val="051323"/>
                </a:solidFill>
                <a:latin typeface="Open Sans"/>
              </a:rPr>
              <a:t>January 1 2019 to November 30,2020</a:t>
            </a:r>
          </a:p>
          <a:p>
            <a:r>
              <a:rPr lang="en-US" dirty="0">
                <a:solidFill>
                  <a:srgbClr val="051323"/>
                </a:solidFill>
                <a:latin typeface="Open Sans"/>
              </a:rPr>
              <a:t>Transactions fetched:-</a:t>
            </a:r>
            <a:r>
              <a:rPr lang="en-US" b="1" dirty="0">
                <a:solidFill>
                  <a:srgbClr val="051323"/>
                </a:solidFill>
                <a:latin typeface="Open Sans"/>
              </a:rPr>
              <a:t>1196775 (Trust set transactions)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0F30B-BEE0-492A-A200-35137FFA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17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F4056AE-1F42-40A6-946F-669032D96409}"/>
              </a:ext>
            </a:extLst>
          </p:cNvPr>
          <p:cNvSpPr/>
          <p:nvPr/>
        </p:nvSpPr>
        <p:spPr>
          <a:xfrm>
            <a:off x="6437312" y="3429000"/>
            <a:ext cx="8812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D67E-AACE-413E-BCA1-A4187C44BCA8}"/>
              </a:ext>
            </a:extLst>
          </p:cNvPr>
          <p:cNvSpPr txBox="1"/>
          <p:nvPr/>
        </p:nvSpPr>
        <p:spPr>
          <a:xfrm>
            <a:off x="7606580" y="2329934"/>
            <a:ext cx="2808313" cy="24929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Our Interest lies in</a:t>
            </a:r>
          </a:p>
          <a:p>
            <a:endParaRPr lang="en-US" b="1" dirty="0"/>
          </a:p>
          <a:p>
            <a:r>
              <a:rPr lang="en-CA" sz="2400" b="1" dirty="0"/>
              <a:t>Account</a:t>
            </a:r>
          </a:p>
          <a:p>
            <a:r>
              <a:rPr lang="en-CA" sz="2400" b="1" dirty="0"/>
              <a:t>Issuer</a:t>
            </a:r>
          </a:p>
          <a:p>
            <a:r>
              <a:rPr lang="en-CA" sz="2400" b="1" dirty="0"/>
              <a:t>Value </a:t>
            </a:r>
          </a:p>
          <a:p>
            <a:r>
              <a:rPr lang="en-CA" sz="2400" b="1" dirty="0"/>
              <a:t>Currency</a:t>
            </a:r>
          </a:p>
          <a:p>
            <a:r>
              <a:rPr lang="en-CA" sz="2400" b="1" dirty="0"/>
              <a:t>Timestamp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2C724-9B9A-40F9-A623-FB021C0B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17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FDEA70-DF6C-4D4D-B009-300672594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11B0A-EC11-43AA-BC6C-AAE284D1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56" y="1988840"/>
            <a:ext cx="4782740" cy="4187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42D7B-AEB4-4CE7-B7A8-F56795D10CC7}"/>
              </a:ext>
            </a:extLst>
          </p:cNvPr>
          <p:cNvSpPr txBox="1"/>
          <p:nvPr/>
        </p:nvSpPr>
        <p:spPr>
          <a:xfrm flipH="1">
            <a:off x="1568450" y="6282147"/>
            <a:ext cx="501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4:Trustset transaction in JSON format.</a:t>
            </a:r>
          </a:p>
        </p:txBody>
      </p:sp>
    </p:spTree>
    <p:extLst>
      <p:ext uri="{BB962C8B-B14F-4D97-AF65-F5344CB8AC3E}">
        <p14:creationId xmlns:p14="http://schemas.microsoft.com/office/powerpoint/2010/main" val="16352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Transactions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40B4F-DC8D-4553-AE7F-CA463509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166937"/>
            <a:ext cx="10278682" cy="284623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018AA2-C623-4110-A2E5-59321A90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48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Set Network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D6488-311B-43EF-9EB2-4BF0D03D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1827561"/>
            <a:ext cx="8568952" cy="4994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3F37B-81B2-4B55-A378-DBDACABC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0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829799" cy="3896072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252525"/>
                </a:solidFill>
                <a:latin typeface="Arial" panose="020B0604020202020204" pitchFamily="34" charset="0"/>
              </a:rPr>
              <a:t>Introduction</a:t>
            </a:r>
          </a:p>
          <a:p>
            <a:r>
              <a:rPr lang="en-US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Ripple Overview</a:t>
            </a:r>
          </a:p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Research Methodology</a:t>
            </a:r>
          </a:p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Graph Analysis</a:t>
            </a:r>
          </a:p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Findings</a:t>
            </a:r>
          </a:p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Conclusion</a:t>
            </a:r>
          </a:p>
        </p:txBody>
      </p:sp>
      <p:pic>
        <p:nvPicPr>
          <p:cNvPr id="2050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A0EB8E45-9521-4355-80BA-78B31EFB5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FE1EC-479E-408E-B9C4-0132722A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5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10188623" cy="1219200"/>
          </a:xfrm>
        </p:spPr>
        <p:txBody>
          <a:bodyPr/>
          <a:lstStyle/>
          <a:p>
            <a:r>
              <a:rPr lang="en-US" dirty="0"/>
              <a:t>Pattern of Transactions from Jan 2019- Nov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B3B0-1CEA-480F-900A-6544F12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20</a:t>
            </a:fld>
            <a:endParaRPr lang="en-CA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DA9BA9B-FDBF-4BB4-8328-46980D9F0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032942"/>
              </p:ext>
            </p:extLst>
          </p:nvPr>
        </p:nvGraphicFramePr>
        <p:xfrm>
          <a:off x="1489338" y="2198576"/>
          <a:ext cx="10188623" cy="360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258DE4-17F8-4C29-A20C-04C5BE0259EA}"/>
              </a:ext>
            </a:extLst>
          </p:cNvPr>
          <p:cNvSpPr txBox="1"/>
          <p:nvPr/>
        </p:nvSpPr>
        <p:spPr>
          <a:xfrm flipH="1">
            <a:off x="4075480" y="5802424"/>
            <a:ext cx="501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5: Number of Trust set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4648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3EA6-C512-4DB6-9CAB-6BD04340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largest peak in Transactions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00789-1C4E-4174-9078-4DC29D0B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28C8C-B2A5-4724-A703-D64E89C93BDA}"/>
              </a:ext>
            </a:extLst>
          </p:cNvPr>
          <p:cNvSpPr txBox="1"/>
          <p:nvPr/>
        </p:nvSpPr>
        <p:spPr>
          <a:xfrm flipH="1">
            <a:off x="1542131" y="19888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Date:  10-January-2020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37FDB-CF69-4579-AD40-2DAB222AA8BD}"/>
              </a:ext>
            </a:extLst>
          </p:cNvPr>
          <p:cNvSpPr txBox="1"/>
          <p:nvPr/>
        </p:nvSpPr>
        <p:spPr>
          <a:xfrm flipH="1">
            <a:off x="6454452" y="195340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BTC Transactions breakdown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C74AB6-B334-412B-A96D-ABC3515F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39143"/>
              </p:ext>
            </p:extLst>
          </p:nvPr>
        </p:nvGraphicFramePr>
        <p:xfrm>
          <a:off x="1773932" y="2712710"/>
          <a:ext cx="4248472" cy="3282950"/>
        </p:xfrm>
        <a:graphic>
          <a:graphicData uri="http://schemas.openxmlformats.org/drawingml/2006/table">
            <a:tbl>
              <a:tblPr/>
              <a:tblGrid>
                <a:gridCol w="1510568">
                  <a:extLst>
                    <a:ext uri="{9D8B030D-6E8A-4147-A177-3AD203B41FA5}">
                      <a16:colId xmlns:a16="http://schemas.microsoft.com/office/drawing/2014/main" val="2670381227"/>
                    </a:ext>
                  </a:extLst>
                </a:gridCol>
                <a:gridCol w="2737904">
                  <a:extLst>
                    <a:ext uri="{9D8B030D-6E8A-4147-A177-3AD203B41FA5}">
                      <a16:colId xmlns:a16="http://schemas.microsoft.com/office/drawing/2014/main" val="2656440816"/>
                    </a:ext>
                  </a:extLst>
                </a:gridCol>
              </a:tblGrid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/>
                        <a:t>Currency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/>
                        <a:t>Number of Transactions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66455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422190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075394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021761"/>
                  </a:ext>
                </a:extLst>
              </a:tr>
              <a:tr h="20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54764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9268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13389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34480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567585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037978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004121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818392"/>
                  </a:ext>
                </a:extLst>
              </a:tr>
              <a:tr h="193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0957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FE13E4-FD53-4BFD-A115-AEFBA8CC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2099"/>
              </p:ext>
            </p:extLst>
          </p:nvPr>
        </p:nvGraphicFramePr>
        <p:xfrm>
          <a:off x="6437311" y="2712710"/>
          <a:ext cx="3848099" cy="1781810"/>
        </p:xfrm>
        <a:graphic>
          <a:graphicData uri="http://schemas.openxmlformats.org/drawingml/2006/table">
            <a:tbl>
              <a:tblPr/>
              <a:tblGrid>
                <a:gridCol w="1289311">
                  <a:extLst>
                    <a:ext uri="{9D8B030D-6E8A-4147-A177-3AD203B41FA5}">
                      <a16:colId xmlns:a16="http://schemas.microsoft.com/office/drawing/2014/main" val="2012794484"/>
                    </a:ext>
                  </a:extLst>
                </a:gridCol>
                <a:gridCol w="2558788">
                  <a:extLst>
                    <a:ext uri="{9D8B030D-6E8A-4147-A177-3AD203B41FA5}">
                      <a16:colId xmlns:a16="http://schemas.microsoft.com/office/drawing/2014/main" val="3082808127"/>
                    </a:ext>
                  </a:extLst>
                </a:gridCol>
              </a:tblGrid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Transactions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81277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081263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748590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262224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27858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43094"/>
                  </a:ext>
                </a:extLst>
              </a:tr>
              <a:tr h="2360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110.0803663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323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Centrality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844824"/>
            <a:ext cx="9829799" cy="4324201"/>
          </a:xfrm>
        </p:spPr>
        <p:txBody>
          <a:bodyPr/>
          <a:lstStyle/>
          <a:p>
            <a:r>
              <a:rPr lang="en-US" dirty="0">
                <a:solidFill>
                  <a:srgbClr val="051323"/>
                </a:solidFill>
                <a:latin typeface="Open Sans"/>
              </a:rPr>
              <a:t>Degree is simplest and most common way of finding important nodes.</a:t>
            </a:r>
          </a:p>
          <a:p>
            <a:endParaRPr lang="en-US" dirty="0">
              <a:solidFill>
                <a:srgbClr val="051323"/>
              </a:solidFill>
              <a:latin typeface="Open Sans"/>
            </a:endParaRP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D218366-7B57-4F9C-B721-88C096698C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942805"/>
              </p:ext>
            </p:extLst>
          </p:nvPr>
        </p:nvGraphicFramePr>
        <p:xfrm>
          <a:off x="2856296" y="2288314"/>
          <a:ext cx="7776864" cy="4324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AAC90-D59E-45A1-ACAD-4B219A6A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22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B9978-98B9-4F47-A184-0AFAD0AA2E78}"/>
              </a:ext>
            </a:extLst>
          </p:cNvPr>
          <p:cNvSpPr txBox="1"/>
          <p:nvPr/>
        </p:nvSpPr>
        <p:spPr>
          <a:xfrm flipH="1">
            <a:off x="4062685" y="6538914"/>
            <a:ext cx="501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6: Top 10 trusted issuers</a:t>
            </a:r>
          </a:p>
        </p:txBody>
      </p:sp>
    </p:spTree>
    <p:extLst>
      <p:ext uri="{BB962C8B-B14F-4D97-AF65-F5344CB8AC3E}">
        <p14:creationId xmlns:p14="http://schemas.microsoft.com/office/powerpoint/2010/main" val="4688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Issuers in Ripple Market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F0DC4D-4FFC-4D6D-94C4-4A7F55DE6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972577"/>
              </p:ext>
            </p:extLst>
          </p:nvPr>
        </p:nvGraphicFramePr>
        <p:xfrm>
          <a:off x="2893673" y="1854772"/>
          <a:ext cx="7087277" cy="479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8713E-110B-4C57-ADD9-A174ACF1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23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BFDD4-4147-469F-A599-5A9FB6D88F70}"/>
              </a:ext>
            </a:extLst>
          </p:cNvPr>
          <p:cNvSpPr txBox="1"/>
          <p:nvPr/>
        </p:nvSpPr>
        <p:spPr>
          <a:xfrm flipH="1">
            <a:off x="4150196" y="6571499"/>
            <a:ext cx="501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7: Top issuers identified on ripple network.</a:t>
            </a:r>
          </a:p>
        </p:txBody>
      </p:sp>
    </p:spTree>
    <p:extLst>
      <p:ext uri="{BB962C8B-B14F-4D97-AF65-F5344CB8AC3E}">
        <p14:creationId xmlns:p14="http://schemas.microsoft.com/office/powerpoint/2010/main" val="35212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top issuers in Ripple Market do?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FD773F1C-B9A4-4131-9907-D37023C6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187825"/>
          </a:xfrm>
        </p:spPr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Binance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cryptocurrency exchange that provides a platform for trading various cryptocurrencies. 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Bittrex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crypto-to-crypto trading exchange. This means you can't </a:t>
            </a:r>
            <a:r>
              <a:rPr lang="en-US" b="0" i="0" dirty="0">
                <a:effectLst/>
                <a:latin typeface="arial" panose="020B0604020202020204" pitchFamily="34" charset="0"/>
              </a:rPr>
              <a:t>buy cryptocurrencies with fiat currencies.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Bitstamp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bitcoin exchange based in Luxembourg. It allows trading between fiat currency, bitcoin and other cryptocurrency.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GateHub</a:t>
            </a:r>
            <a:r>
              <a:rPr lang="en-US" i="0" dirty="0">
                <a:effectLst/>
                <a:latin typeface="Arial" panose="020B0604020202020204" pitchFamily="34" charset="0"/>
              </a:rPr>
              <a:t> is a </a:t>
            </a:r>
            <a:r>
              <a:rPr lang="en-US" i="0" strike="noStrike" dirty="0">
                <a:effectLst/>
                <a:latin typeface="Arial" panose="020B0604020202020204" pitchFamily="34" charset="0"/>
                <a:hlinkClick r:id="rId3" tooltip="Bitco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</a:t>
            </a:r>
            <a:r>
              <a:rPr lang="en-US" i="0" dirty="0">
                <a:effectLst/>
                <a:latin typeface="Arial" panose="020B0604020202020204" pitchFamily="34" charset="0"/>
              </a:rPr>
              <a:t>, Ripple, </a:t>
            </a:r>
            <a:r>
              <a:rPr lang="en-US" i="0" strike="noStrike" dirty="0">
                <a:effectLst/>
                <a:latin typeface="Arial" panose="020B0604020202020204" pitchFamily="34" charset="0"/>
                <a:hlinkClick r:id="rId4" tooltip="Ethere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Ethereum</a:t>
            </a:r>
            <a:r>
              <a:rPr lang="en-US" strike="noStrike" dirty="0">
                <a:latin typeface="Arial" panose="020B0604020202020204" pitchFamily="34" charset="0"/>
              </a:rPr>
              <a:t> </a:t>
            </a:r>
            <a:r>
              <a:rPr lang="en-US" i="0" dirty="0">
                <a:effectLst/>
                <a:latin typeface="Arial" panose="020B0604020202020204" pitchFamily="34" charset="0"/>
              </a:rPr>
              <a:t>wallet. Ripple is used by GateHub for trading and moving money across the Ripple </a:t>
            </a:r>
            <a:r>
              <a:rPr lang="en-US" i="0" strike="noStrike" dirty="0">
                <a:effectLst/>
                <a:latin typeface="Arial" panose="020B0604020202020204" pitchFamily="34" charset="0"/>
                <a:hlinkClick r:id="rId5" tooltip="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</a:t>
            </a:r>
            <a:r>
              <a:rPr lang="en-US" i="0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latin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D0667-B90B-4EC0-AFDE-884C90DE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05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Bitstamp analysis</a:t>
            </a:r>
            <a:r>
              <a:rPr lang="en-US" sz="2400" dirty="0"/>
              <a:t>(</a:t>
            </a:r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rXTKdHWuppSjkbiKoEv53bfxHAn1MxmTb</a:t>
            </a:r>
            <a:r>
              <a:rPr lang="en-CA" sz="2400" dirty="0"/>
              <a:t> </a:t>
            </a:r>
            <a:r>
              <a:rPr lang="en-US" sz="2400" dirty="0"/>
              <a:t>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D86E72C-27CB-414D-8FDB-D9FE7AE2C0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383375"/>
              </p:ext>
            </p:extLst>
          </p:nvPr>
        </p:nvGraphicFramePr>
        <p:xfrm>
          <a:off x="2061964" y="2132856"/>
          <a:ext cx="8208912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BBD52-DE6F-4673-89EA-4185B744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02529-0D69-4F2A-BAF5-CCDF22F91E7C}"/>
              </a:ext>
            </a:extLst>
          </p:cNvPr>
          <p:cNvSpPr txBox="1"/>
          <p:nvPr/>
        </p:nvSpPr>
        <p:spPr>
          <a:xfrm flipH="1">
            <a:off x="4078187" y="619947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8: </a:t>
            </a:r>
            <a:r>
              <a:rPr lang="en-US" dirty="0" err="1"/>
              <a:t>Bitstamp</a:t>
            </a:r>
            <a:r>
              <a:rPr lang="en-US" dirty="0"/>
              <a:t> issuer </a:t>
            </a:r>
            <a:r>
              <a:rPr lang="en-US" dirty="0" err="1"/>
              <a:t>trustset</a:t>
            </a:r>
            <a:r>
              <a:rPr lang="en-US" dirty="0"/>
              <a:t> transactions analysis</a:t>
            </a:r>
          </a:p>
        </p:txBody>
      </p:sp>
    </p:spTree>
    <p:extLst>
      <p:ext uri="{BB962C8B-B14F-4D97-AF65-F5344CB8AC3E}">
        <p14:creationId xmlns:p14="http://schemas.microsoft.com/office/powerpoint/2010/main" val="35528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Gatehub</a:t>
            </a:r>
            <a:r>
              <a:rPr lang="en-US" dirty="0"/>
              <a:t> analysis</a:t>
            </a:r>
            <a:r>
              <a:rPr lang="en-US" sz="2400" dirty="0"/>
              <a:t>(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rhub8VRN55s94qWKDv6jmDy1pUykJzF3wq</a:t>
            </a:r>
            <a:r>
              <a:rPr lang="en-CA" sz="1200" dirty="0"/>
              <a:t> </a:t>
            </a:r>
            <a:r>
              <a:rPr lang="en-CA" sz="2400" dirty="0"/>
              <a:t> </a:t>
            </a:r>
            <a:r>
              <a:rPr lang="en-US" sz="2400" dirty="0"/>
              <a:t>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095CCE8-F8F6-4673-AD1F-6CF05D5A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447565"/>
              </p:ext>
            </p:extLst>
          </p:nvPr>
        </p:nvGraphicFramePr>
        <p:xfrm>
          <a:off x="2343149" y="2276872"/>
          <a:ext cx="8188325" cy="3934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A5B2B-6F5B-40B0-80B2-7AA5B1C0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E9758-CDCF-4E9D-B915-AC74082416D8}"/>
              </a:ext>
            </a:extLst>
          </p:cNvPr>
          <p:cNvSpPr txBox="1"/>
          <p:nvPr/>
        </p:nvSpPr>
        <p:spPr>
          <a:xfrm flipH="1">
            <a:off x="4078187" y="619947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9: </a:t>
            </a:r>
            <a:r>
              <a:rPr lang="en-US" dirty="0" err="1"/>
              <a:t>Gatehub</a:t>
            </a:r>
            <a:r>
              <a:rPr lang="en-US" dirty="0"/>
              <a:t> issuer </a:t>
            </a:r>
            <a:r>
              <a:rPr lang="en-US" dirty="0" err="1"/>
              <a:t>trustset</a:t>
            </a:r>
            <a:r>
              <a:rPr lang="en-US" dirty="0"/>
              <a:t> transactions analysis</a:t>
            </a:r>
          </a:p>
        </p:txBody>
      </p:sp>
    </p:spTree>
    <p:extLst>
      <p:ext uri="{BB962C8B-B14F-4D97-AF65-F5344CB8AC3E}">
        <p14:creationId xmlns:p14="http://schemas.microsoft.com/office/powerpoint/2010/main" val="50158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currencies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078C97A-79C7-4CE7-AA36-028565596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013505"/>
              </p:ext>
            </p:extLst>
          </p:nvPr>
        </p:nvGraphicFramePr>
        <p:xfrm>
          <a:off x="2710036" y="1901349"/>
          <a:ext cx="7200800" cy="4551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BF006-42F4-4E0B-8D69-EC2C8993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27788-1F58-4A5F-B3B5-3B3ED2391BE9}"/>
              </a:ext>
            </a:extLst>
          </p:cNvPr>
          <p:cNvSpPr txBox="1"/>
          <p:nvPr/>
        </p:nvSpPr>
        <p:spPr>
          <a:xfrm flipH="1">
            <a:off x="2720652" y="6384833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10: top currencies used on ripple network</a:t>
            </a:r>
          </a:p>
        </p:txBody>
      </p:sp>
    </p:spTree>
    <p:extLst>
      <p:ext uri="{BB962C8B-B14F-4D97-AF65-F5344CB8AC3E}">
        <p14:creationId xmlns:p14="http://schemas.microsoft.com/office/powerpoint/2010/main" val="19346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Transactions of Top 4 nodes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AE22FA6-DAAD-4C4A-A59E-CD128B3CE6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346288"/>
              </p:ext>
            </p:extLst>
          </p:nvPr>
        </p:nvGraphicFramePr>
        <p:xfrm>
          <a:off x="1845940" y="1769551"/>
          <a:ext cx="4752528" cy="227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E3D80B-0CCF-4869-93ED-684F0B2D1F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12193"/>
              </p:ext>
            </p:extLst>
          </p:nvPr>
        </p:nvGraphicFramePr>
        <p:xfrm>
          <a:off x="7151600" y="1769551"/>
          <a:ext cx="4608004" cy="227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3C5E537-606C-4448-9BAD-F041C70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739207"/>
              </p:ext>
            </p:extLst>
          </p:nvPr>
        </p:nvGraphicFramePr>
        <p:xfrm>
          <a:off x="7133704" y="4080173"/>
          <a:ext cx="4625900" cy="245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E8A620-935E-4C45-83E7-C476BCD5F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493953"/>
              </p:ext>
            </p:extLst>
          </p:nvPr>
        </p:nvGraphicFramePr>
        <p:xfrm>
          <a:off x="1851645" y="4087019"/>
          <a:ext cx="4752528" cy="244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56B78-892B-47D8-9EBE-7C9A69F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28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3CF3D-553B-46EA-9540-D375D399C8F8}"/>
              </a:ext>
            </a:extLst>
          </p:cNvPr>
          <p:cNvSpPr txBox="1"/>
          <p:nvPr/>
        </p:nvSpPr>
        <p:spPr>
          <a:xfrm flipH="1">
            <a:off x="4549428" y="653891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11: Transaction graph for top 4 nodes</a:t>
            </a:r>
          </a:p>
        </p:txBody>
      </p:sp>
    </p:spTree>
    <p:extLst>
      <p:ext uri="{BB962C8B-B14F-4D97-AF65-F5344CB8AC3E}">
        <p14:creationId xmlns:p14="http://schemas.microsoft.com/office/powerpoint/2010/main" val="34020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Trusts between nodes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E3920E-3080-495F-9442-A4B6A1472835}"/>
              </a:ext>
            </a:extLst>
          </p:cNvPr>
          <p:cNvSpPr txBox="1"/>
          <p:nvPr/>
        </p:nvSpPr>
        <p:spPr>
          <a:xfrm>
            <a:off x="1222779" y="5872925"/>
            <a:ext cx="609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Account - 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rBHWm3dzrSm8uuyTrTTj5T4UgYXqwUwRY</a:t>
            </a:r>
          </a:p>
          <a:p>
            <a:r>
              <a:rPr lang="en-CA" dirty="0"/>
              <a:t> Issuer- 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rXTKdHWuppSjkbiKoEv53bfxHAn1MxmTb (</a:t>
            </a:r>
            <a:r>
              <a:rPr lang="en-CA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Gatehub</a:t>
            </a:r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CA" b="1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57605-50FE-439B-8911-F8BC6642C37D}"/>
              </a:ext>
            </a:extLst>
          </p:cNvPr>
          <p:cNvSpPr txBox="1"/>
          <p:nvPr/>
        </p:nvSpPr>
        <p:spPr>
          <a:xfrm>
            <a:off x="7315105" y="5809611"/>
            <a:ext cx="609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r9xYSiMrPinU9k5sAK9YgZhKiwgHP7Cvd3 rXTKdHWuppSjkbiKoEv53bfxHAn1MxmTb</a:t>
            </a:r>
            <a:r>
              <a:rPr lang="en-CA" b="1" dirty="0"/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F8B2AF-C921-412F-892D-F8C53F9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29</a:t>
            </a:fld>
            <a:endParaRPr lang="en-CA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5A2073F-D6E4-4FA1-931E-B2873AFB4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834743"/>
              </p:ext>
            </p:extLst>
          </p:nvPr>
        </p:nvGraphicFramePr>
        <p:xfrm>
          <a:off x="1222779" y="2275104"/>
          <a:ext cx="5411185" cy="3521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C8155EA-4A4D-4B4B-8842-BE555DDDA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020858"/>
              </p:ext>
            </p:extLst>
          </p:nvPr>
        </p:nvGraphicFramePr>
        <p:xfrm>
          <a:off x="6846469" y="2265452"/>
          <a:ext cx="4920645" cy="3519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3E85A7E-824C-4F0F-81E0-91DFB19CA4E2}"/>
              </a:ext>
            </a:extLst>
          </p:cNvPr>
          <p:cNvSpPr txBox="1"/>
          <p:nvPr/>
        </p:nvSpPr>
        <p:spPr>
          <a:xfrm flipH="1">
            <a:off x="4415062" y="6492501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12: Patterns of </a:t>
            </a:r>
            <a:r>
              <a:rPr lang="en-US" dirty="0" err="1"/>
              <a:t>trustline</a:t>
            </a:r>
            <a:r>
              <a:rPr lang="en-US" dirty="0"/>
              <a:t> between nodes</a:t>
            </a:r>
          </a:p>
        </p:txBody>
      </p:sp>
    </p:spTree>
    <p:extLst>
      <p:ext uri="{BB962C8B-B14F-4D97-AF65-F5344CB8AC3E}">
        <p14:creationId xmlns:p14="http://schemas.microsoft.com/office/powerpoint/2010/main" val="24559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in Nutshell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829799" cy="3896072"/>
          </a:xfrm>
        </p:spPr>
        <p:txBody>
          <a:bodyPr>
            <a:normAutofit fontScale="92500"/>
          </a:bodyPr>
          <a:lstStyle/>
          <a:p>
            <a:r>
              <a:rPr lang="en-US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Ripple </a:t>
            </a: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facilitates fast payments or transfers across countries and currencies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Ripple relies on a common shared ledger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Built with consideration of bank and payment providers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Ripple’s distributed financial technology allows banks to directly transact with other banks to settle transactions in real time 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A0EB8E45-9521-4355-80BA-78B31EFB5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AD753-A39E-40B3-8056-16DB055A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degree of the Graph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ABCD67C-E8F9-440D-AF1A-F8F3C22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844824"/>
            <a:ext cx="9829799" cy="4187825"/>
          </a:xfrm>
        </p:spPr>
        <p:txBody>
          <a:bodyPr/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Average degree is the average number of connections of each node in your network</a:t>
            </a:r>
            <a:r>
              <a:rPr lang="en-US" dirty="0">
                <a:solidFill>
                  <a:srgbClr val="292B2C"/>
                </a:solidFill>
                <a:latin typeface="Open Sans"/>
              </a:rPr>
              <a:t>.</a:t>
            </a:r>
          </a:p>
          <a:p>
            <a:r>
              <a:rPr lang="en-US" dirty="0">
                <a:solidFill>
                  <a:srgbClr val="292B2C"/>
                </a:solidFill>
                <a:latin typeface="Open Sans"/>
              </a:rPr>
              <a:t>Average degree is </a:t>
            </a:r>
            <a:r>
              <a:rPr lang="en-US" sz="3200" b="1" dirty="0">
                <a:solidFill>
                  <a:srgbClr val="292B2C"/>
                </a:solidFill>
                <a:latin typeface="Open Sans"/>
              </a:rPr>
              <a:t>3.1715</a:t>
            </a:r>
            <a:endParaRPr lang="en-US" sz="3200" b="1" i="0" dirty="0">
              <a:solidFill>
                <a:srgbClr val="292B2C"/>
              </a:solidFill>
              <a:effectLst/>
              <a:latin typeface="Quattrocen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E2E47-F880-4A0B-B045-5CC06DDB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61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of the Graph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ABCD67C-E8F9-440D-AF1A-F8F3C22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844824"/>
            <a:ext cx="9829799" cy="4187825"/>
          </a:xfrm>
        </p:spPr>
        <p:txBody>
          <a:bodyPr/>
          <a:lstStyle/>
          <a:p>
            <a:r>
              <a:rPr lang="en-US" b="0" i="0" dirty="0">
                <a:effectLst/>
                <a:latin typeface="Open Sans"/>
              </a:rPr>
              <a:t>The </a:t>
            </a:r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ratio of actual edges in the network to all possible edges in the network.</a:t>
            </a:r>
          </a:p>
          <a:p>
            <a:endParaRPr lang="en-US" b="0" i="0" dirty="0">
              <a:solidFill>
                <a:srgbClr val="292B2C"/>
              </a:solidFill>
              <a:effectLst/>
              <a:latin typeface="Quattrocento"/>
            </a:endParaRPr>
          </a:p>
          <a:p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Network density gives you a quick sense of how closely knit your network is</a:t>
            </a:r>
          </a:p>
          <a:p>
            <a:endParaRPr lang="en-US" dirty="0">
              <a:solidFill>
                <a:srgbClr val="292B2C"/>
              </a:solidFill>
              <a:latin typeface="Quattrocento"/>
            </a:endParaRPr>
          </a:p>
          <a:p>
            <a:r>
              <a:rPr lang="en-US" dirty="0">
                <a:solidFill>
                  <a:srgbClr val="292B2C"/>
                </a:solidFill>
                <a:latin typeface="Quattrocento"/>
              </a:rPr>
              <a:t>Density of Graph is </a:t>
            </a:r>
            <a:r>
              <a:rPr lang="en-US" sz="3200" b="1" dirty="0">
                <a:latin typeface="Quattrocento"/>
              </a:rPr>
              <a:t>7.834234189720022e-05</a:t>
            </a:r>
            <a:endParaRPr lang="en-CA" sz="3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EAE3E-2687-4284-87BF-3DDE635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5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Diameter of the Graph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ABCD67C-E8F9-440D-AF1A-F8F3C22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844824"/>
            <a:ext cx="9829799" cy="4187825"/>
          </a:xfrm>
        </p:spPr>
        <p:txBody>
          <a:bodyPr/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Diameter is the longest of all shortest paths.</a:t>
            </a:r>
          </a:p>
          <a:p>
            <a:endParaRPr lang="en-US" b="0" i="0" dirty="0">
              <a:solidFill>
                <a:srgbClr val="292B2C"/>
              </a:solidFill>
              <a:effectLst/>
              <a:latin typeface="Quattrocento"/>
            </a:endParaRPr>
          </a:p>
          <a:p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After calculating all shortest paths between every possible pair of nodes in the network, diameter is the length of the path between the two nodes that are furthest apart.</a:t>
            </a:r>
          </a:p>
          <a:p>
            <a:r>
              <a:rPr lang="en-US" dirty="0">
                <a:solidFill>
                  <a:srgbClr val="292B2C"/>
                </a:solidFill>
                <a:latin typeface="Quattrocento"/>
              </a:rPr>
              <a:t>Diameter is </a:t>
            </a:r>
            <a:r>
              <a:rPr lang="en-US" sz="3600" b="1" dirty="0">
                <a:solidFill>
                  <a:srgbClr val="292B2C"/>
                </a:solidFill>
                <a:latin typeface="Quattrocento"/>
              </a:rPr>
              <a:t>12</a:t>
            </a:r>
            <a:endParaRPr lang="en-CA" sz="3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88636-D0BE-473D-972E-3C2C96BD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C655178F-A857-465A-918A-DDE1C18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ABCD67C-E8F9-440D-AF1A-F8F3C22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844824"/>
            <a:ext cx="9829799" cy="4187825"/>
          </a:xfrm>
        </p:spPr>
        <p:txBody>
          <a:bodyPr/>
          <a:lstStyle/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lustering coefficient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measure of the degree to which nodes in a graph tend to cluster together</a:t>
            </a:r>
            <a:r>
              <a:rPr lang="en-US" b="0" i="0" dirty="0">
                <a:solidFill>
                  <a:srgbClr val="292B2C"/>
                </a:solidFill>
                <a:effectLst/>
                <a:latin typeface="Quattrocento"/>
              </a:rPr>
              <a:t>.</a:t>
            </a:r>
          </a:p>
          <a:p>
            <a:endParaRPr lang="en-US" b="0" i="0" dirty="0">
              <a:solidFill>
                <a:srgbClr val="292B2C"/>
              </a:solidFill>
              <a:effectLst/>
              <a:latin typeface="Quattrocento"/>
            </a:endParaRP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these connections are dense, the clustering coefficient is high.</a:t>
            </a:r>
          </a:p>
          <a:p>
            <a:r>
              <a:rPr lang="en-US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clustering coefficient is </a:t>
            </a:r>
            <a:r>
              <a:rPr lang="en-US" sz="280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0.14807293789007314</a:t>
            </a:r>
            <a:endParaRPr lang="en-US" sz="2800" b="1" i="0" dirty="0">
              <a:solidFill>
                <a:srgbClr val="2E2E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2208-155C-45FB-8DDD-7B424258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0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A2E-2D9F-4C0E-8B08-EAA9D21F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A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99B1DDB8-3F90-4AB0-89C2-7576314DBE83}"/>
              </a:ext>
            </a:extLst>
          </p:cNvPr>
          <p:cNvSpPr txBox="1">
            <a:spLocks/>
          </p:cNvSpPr>
          <p:nvPr/>
        </p:nvSpPr>
        <p:spPr>
          <a:xfrm>
            <a:off x="1522413" y="2049487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Reviewed Ripple network and its agents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Understood </a:t>
            </a:r>
            <a:r>
              <a:rPr lang="en-US" dirty="0" err="1">
                <a:latin typeface="Open Sans"/>
              </a:rPr>
              <a:t>Trustset</a:t>
            </a:r>
            <a:r>
              <a:rPr lang="en-US" dirty="0">
                <a:latin typeface="Open Sans"/>
              </a:rPr>
              <a:t> transactions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Analyzed </a:t>
            </a:r>
            <a:r>
              <a:rPr lang="en-US" dirty="0" err="1">
                <a:latin typeface="Open Sans"/>
              </a:rPr>
              <a:t>Trustset</a:t>
            </a:r>
            <a:r>
              <a:rPr lang="en-US" dirty="0">
                <a:latin typeface="Open Sans"/>
              </a:rPr>
              <a:t> transactions in network and trust lines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Able to map most important node to real world entities.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Open Sa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807BBE-90AA-4B77-B084-FAEBFAFA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17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A2E-2D9F-4C0E-8B08-EAA9D21F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807BBE-90AA-4B77-B084-FAEBFAFA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43C5-931A-4BC2-8E90-E8755EAE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main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89C2-A8AF-4B74-A333-2DE51856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r>
              <a:rPr lang="en-US" dirty="0"/>
              <a:t>Gateways</a:t>
            </a:r>
          </a:p>
          <a:p>
            <a:r>
              <a:rPr lang="en-US" dirty="0"/>
              <a:t>Trust lines</a:t>
            </a:r>
          </a:p>
          <a:p>
            <a:r>
              <a:rPr lang="en-US" dirty="0"/>
              <a:t>Validators</a:t>
            </a:r>
          </a:p>
          <a:p>
            <a:r>
              <a:rPr lang="en-US" dirty="0"/>
              <a:t>Market makers</a:t>
            </a:r>
          </a:p>
          <a:p>
            <a:r>
              <a:rPr lang="en-US" dirty="0"/>
              <a:t>XRP</a:t>
            </a:r>
          </a:p>
          <a:p>
            <a:r>
              <a:rPr lang="en-US" dirty="0"/>
              <a:t>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24C1-49FA-45D9-AB7B-B0C6AEED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4</a:t>
            </a:fld>
            <a:endParaRPr lang="en-CA"/>
          </a:p>
        </p:txBody>
      </p:sp>
      <p:pic>
        <p:nvPicPr>
          <p:cNvPr id="5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6195D269-66C1-4D52-966C-04E5398B4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E306-9607-49B5-AF7F-3E56D1C05B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29916" y="1700808"/>
            <a:ext cx="9829800" cy="41878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Users:</a:t>
            </a:r>
            <a:r>
              <a:rPr lang="en-US" dirty="0"/>
              <a:t> Individual users, Banks, Payment providers, digital asset exchanges and 	   corporates</a:t>
            </a:r>
          </a:p>
          <a:p>
            <a:endParaRPr lang="en-US" dirty="0"/>
          </a:p>
          <a:p>
            <a:r>
              <a:rPr lang="en-US" b="1" dirty="0"/>
              <a:t>Trust line:</a:t>
            </a:r>
            <a:r>
              <a:rPr lang="en-US" dirty="0"/>
              <a:t> created between account and issuer, where account agrees to hold 	           mentioned currency amount for issuer</a:t>
            </a:r>
          </a:p>
          <a:p>
            <a:endParaRPr lang="en-US" b="1" dirty="0"/>
          </a:p>
          <a:p>
            <a:r>
              <a:rPr lang="en-US" b="1" dirty="0"/>
              <a:t>Gateways:</a:t>
            </a:r>
            <a:r>
              <a:rPr lang="en-US" dirty="0"/>
              <a:t> Businesses that link the XRP Ledger to the rest of the world</a:t>
            </a:r>
          </a:p>
          <a:p>
            <a:endParaRPr lang="en-US" dirty="0"/>
          </a:p>
          <a:p>
            <a:r>
              <a:rPr lang="en-US" b="1" dirty="0"/>
              <a:t>Validators:</a:t>
            </a:r>
            <a:r>
              <a:rPr lang="en-US" dirty="0"/>
              <a:t>  rippled nodes running as a validating server - meaning they are 	             configured to participate in the consensus process for validating 	             transactions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23C915-ED47-4B05-AFF0-EDE2035B9B76}"/>
              </a:ext>
            </a:extLst>
          </p:cNvPr>
          <p:cNvSpPr txBox="1">
            <a:spLocks/>
          </p:cNvSpPr>
          <p:nvPr/>
        </p:nvSpPr>
        <p:spPr>
          <a:xfrm>
            <a:off x="1595576" y="620688"/>
            <a:ext cx="9829799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Ripple main agents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140E1-80CC-4CF4-8B1F-31FE7D9F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5</a:t>
            </a:fld>
            <a:endParaRPr lang="en-CA"/>
          </a:p>
        </p:txBody>
      </p:sp>
      <p:pic>
        <p:nvPicPr>
          <p:cNvPr id="5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E552FF90-93DA-4368-9C95-F5DF44A86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3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E306-9607-49B5-AF7F-3E56D1C05B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29916" y="1617439"/>
            <a:ext cx="9829800" cy="4187825"/>
          </a:xfrm>
        </p:spPr>
        <p:txBody>
          <a:bodyPr/>
          <a:lstStyle/>
          <a:p>
            <a:r>
              <a:rPr lang="en-US" b="1" dirty="0"/>
              <a:t>Market Makers: </a:t>
            </a:r>
            <a:r>
              <a:rPr lang="en-US" dirty="0"/>
              <a:t>Market makers compete for business within the Ripple network, posting orders to buy and sell different currency pairs to facilitate payments</a:t>
            </a:r>
          </a:p>
          <a:p>
            <a:endParaRPr lang="en-US" dirty="0"/>
          </a:p>
          <a:p>
            <a:r>
              <a:rPr lang="en-US" b="1" dirty="0"/>
              <a:t>XRP:</a:t>
            </a:r>
            <a:r>
              <a:rPr lang="en-US" dirty="0"/>
              <a:t> Ripple’s native cryptocurrency token/digital asset built for 	payments </a:t>
            </a:r>
          </a:p>
          <a:p>
            <a:endParaRPr lang="en-US" dirty="0"/>
          </a:p>
          <a:p>
            <a:r>
              <a:rPr lang="en-US" b="1" dirty="0"/>
              <a:t>IOUs: </a:t>
            </a:r>
            <a:r>
              <a:rPr lang="en-US" dirty="0"/>
              <a:t>All currencies other than XRP can be represented in the XRP 	 	 Ledger as issued currencies and are called as IOUs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68D740-012E-4583-B021-AAC72BC26A47}"/>
              </a:ext>
            </a:extLst>
          </p:cNvPr>
          <p:cNvSpPr txBox="1">
            <a:spLocks/>
          </p:cNvSpPr>
          <p:nvPr/>
        </p:nvSpPr>
        <p:spPr>
          <a:xfrm>
            <a:off x="1629916" y="620688"/>
            <a:ext cx="9829799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Ripple main agents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A0384-0F8E-495A-9893-947EA393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6</a:t>
            </a:fld>
            <a:endParaRPr lang="en-CA"/>
          </a:p>
        </p:txBody>
      </p:sp>
      <p:pic>
        <p:nvPicPr>
          <p:cNvPr id="5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877DE05C-6888-445C-AFB1-04E46F904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9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1FA6-E485-45E6-837D-60617824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vs Bitcoin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A1B1AD-7B0E-44BB-9133-D019A551D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515769"/>
              </p:ext>
            </p:extLst>
          </p:nvPr>
        </p:nvGraphicFramePr>
        <p:xfrm>
          <a:off x="1522413" y="1981200"/>
          <a:ext cx="9829800" cy="42561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3459368678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195495846"/>
                    </a:ext>
                  </a:extLst>
                </a:gridCol>
              </a:tblGrid>
              <a:tr h="851222">
                <a:tc>
                  <a:txBody>
                    <a:bodyPr/>
                    <a:lstStyle/>
                    <a:p>
                      <a:r>
                        <a:rPr lang="en-US" b="0"/>
                        <a:t>XRP transactions are confirmed in seconds with little cost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Bitcoin transaction confirmations may take many minutes with high transaction costs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1197"/>
                  </a:ext>
                </a:extLst>
              </a:tr>
              <a:tr h="851222">
                <a:tc>
                  <a:txBody>
                    <a:bodyPr/>
                    <a:lstStyle/>
                    <a:p>
                      <a:r>
                        <a:rPr lang="en-US"/>
                        <a:t>It support transactions for fiat currencies apart from its cryptocurrency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 supports only Bitcoin cryptocurrency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50311"/>
                  </a:ext>
                </a:extLst>
              </a:tr>
              <a:tr h="851222">
                <a:tc>
                  <a:txBody>
                    <a:bodyPr/>
                    <a:lstStyle/>
                    <a:p>
                      <a:r>
                        <a:rPr lang="en-US" dirty="0"/>
                        <a:t>It uses distributed consensus mechanism by conducting votes by 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uses mining concept to validate the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26367"/>
                  </a:ext>
                </a:extLst>
              </a:tr>
              <a:tr h="851222">
                <a:tc>
                  <a:txBody>
                    <a:bodyPr/>
                    <a:lstStyle/>
                    <a:p>
                      <a:r>
                        <a:rPr lang="en-US" dirty="0"/>
                        <a:t>It have pre-mined crypto coins which are released 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Crypto coins are mined by miners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65"/>
                  </a:ext>
                </a:extLst>
              </a:tr>
              <a:tr h="851222">
                <a:tc>
                  <a:txBody>
                    <a:bodyPr/>
                    <a:lstStyle/>
                    <a:p>
                      <a:r>
                        <a:rPr lang="en-US" dirty="0"/>
                        <a:t>It’s total supply is 100 billion crypto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It’s total supply is almost 21 million crypto coins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07574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C3351-2386-49FF-9B88-19C246CB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7</a:t>
            </a:fld>
            <a:endParaRPr lang="en-CA"/>
          </a:p>
        </p:txBody>
      </p:sp>
      <p:pic>
        <p:nvPicPr>
          <p:cNvPr id="5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6FDB446D-9356-4507-92C0-2D662B24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Ripple?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B3835"/>
                </a:solidFill>
                <a:latin typeface="Helvetica Neue"/>
              </a:rPr>
              <a:t>I</a:t>
            </a: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nterbank payment network members, operators and liquidity providers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Network members such as banks, financial service businesses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Liquidity providers like central banks, banks and non-bank market makers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6011F360-A520-4AF7-BD78-A80E5C6DA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4850A5-18F1-4049-B255-7A18770C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02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Ripple?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051323"/>
                </a:solidFill>
                <a:effectLst/>
                <a:latin typeface="Open Sans"/>
              </a:rPr>
              <a:t>Low commission currency exchange</a:t>
            </a: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CA" b="0" i="0" dirty="0">
                <a:solidFill>
                  <a:srgbClr val="051323"/>
                </a:solidFill>
                <a:effectLst/>
                <a:latin typeface="Open Sans"/>
              </a:rPr>
              <a:t>Fast international transactions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51323"/>
                </a:solidFill>
                <a:effectLst/>
                <a:latin typeface="Open Sans"/>
              </a:rPr>
              <a:t>User can basically issue/create his own currency for fast and cheap transaction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2" descr="7 Ways to Buy Ripple (XRP) instantly in 2021 - A Beginner's Guide">
            <a:extLst>
              <a:ext uri="{FF2B5EF4-FFF2-40B4-BE49-F238E27FC236}">
                <a16:creationId xmlns:a16="http://schemas.microsoft.com/office/drawing/2014/main" id="{9BC51106-7261-4201-925F-15473BC6C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30946" r="12526" b="26724"/>
          <a:stretch/>
        </p:blipFill>
        <p:spPr bwMode="auto">
          <a:xfrm>
            <a:off x="9550288" y="245485"/>
            <a:ext cx="2232248" cy="8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B685B-9647-4EAF-9854-968D65E5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1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1699</TotalTime>
  <Words>1198</Words>
  <Application>Microsoft Office PowerPoint</Application>
  <PresentationFormat>Custom</PresentationFormat>
  <Paragraphs>274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</vt:lpstr>
      <vt:lpstr>Calibri</vt:lpstr>
      <vt:lpstr>Cambria</vt:lpstr>
      <vt:lpstr>Helvetica Neue</vt:lpstr>
      <vt:lpstr>Open Sans</vt:lpstr>
      <vt:lpstr>Quattrocento</vt:lpstr>
      <vt:lpstr>Currency Symbols 16x9</vt:lpstr>
      <vt:lpstr>Analysis of Ripple Trust Set Network Graph</vt:lpstr>
      <vt:lpstr>Agenda</vt:lpstr>
      <vt:lpstr>Ripple in Nutshell </vt:lpstr>
      <vt:lpstr>Ripple main agents</vt:lpstr>
      <vt:lpstr>PowerPoint Presentation</vt:lpstr>
      <vt:lpstr>PowerPoint Presentation</vt:lpstr>
      <vt:lpstr>Ripple vs Bitcoin</vt:lpstr>
      <vt:lpstr>Who can use Ripple?</vt:lpstr>
      <vt:lpstr>Why to use Ripple?</vt:lpstr>
      <vt:lpstr>What is XRP?</vt:lpstr>
      <vt:lpstr>Which banks support ripple?</vt:lpstr>
      <vt:lpstr>Trust Set Transaction</vt:lpstr>
      <vt:lpstr>Example</vt:lpstr>
      <vt:lpstr>Example using Gateways</vt:lpstr>
      <vt:lpstr>Goal of Research</vt:lpstr>
      <vt:lpstr>Data Collection</vt:lpstr>
      <vt:lpstr>Data Preprocessing</vt:lpstr>
      <vt:lpstr>Sample Transactions</vt:lpstr>
      <vt:lpstr>Trust Set Network</vt:lpstr>
      <vt:lpstr>Pattern of Transactions from Jan 2019- Nov 2020</vt:lpstr>
      <vt:lpstr>Analyzing largest peak in Transactions Graph</vt:lpstr>
      <vt:lpstr>Degree Centrality</vt:lpstr>
      <vt:lpstr>Top Issuers in Ripple Market</vt:lpstr>
      <vt:lpstr>What does top issuers in Ripple Market do?</vt:lpstr>
      <vt:lpstr>Bitstamp analysis(rXTKdHWuppSjkbiKoEv53bfxHAn1MxmTb )</vt:lpstr>
      <vt:lpstr>Gatehub analysis(rhub8VRN55s94qWKDv6jmDy1pUykJzF3wq  )</vt:lpstr>
      <vt:lpstr>Top 10 currencies</vt:lpstr>
      <vt:lpstr>Patterns of Transactions of Top 4 nodes</vt:lpstr>
      <vt:lpstr>Patterns of Trusts between nodes</vt:lpstr>
      <vt:lpstr>Average degree of the Graph</vt:lpstr>
      <vt:lpstr>Density of the Graph</vt:lpstr>
      <vt:lpstr>Diameter of the Graph</vt:lpstr>
      <vt:lpstr>Clustering Coefficient</vt:lpstr>
      <vt:lpstr>Conclusions</vt:lpstr>
      <vt:lpstr>Any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Ripple Trust Set Network Graph</dc:title>
  <dc:creator>Amandeep Singh;Mr Rahul -</dc:creator>
  <cp:lastModifiedBy>UofM</cp:lastModifiedBy>
  <cp:revision>84</cp:revision>
  <dcterms:created xsi:type="dcterms:W3CDTF">2020-12-07T22:04:43Z</dcterms:created>
  <dcterms:modified xsi:type="dcterms:W3CDTF">2020-12-09T16:43:28Z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